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304" r:id="rId5"/>
    <p:sldId id="321" r:id="rId6"/>
    <p:sldId id="322" r:id="rId7"/>
    <p:sldId id="306" r:id="rId8"/>
    <p:sldId id="324" r:id="rId9"/>
    <p:sldId id="323" r:id="rId10"/>
    <p:sldId id="308" r:id="rId11"/>
    <p:sldId id="309" r:id="rId12"/>
    <p:sldId id="328" r:id="rId13"/>
    <p:sldId id="329" r:id="rId14"/>
    <p:sldId id="317" r:id="rId15"/>
    <p:sldId id="325" r:id="rId16"/>
    <p:sldId id="326" r:id="rId17"/>
    <p:sldId id="333" r:id="rId18"/>
    <p:sldId id="318" r:id="rId19"/>
    <p:sldId id="320" r:id="rId20"/>
    <p:sldId id="313" r:id="rId21"/>
    <p:sldId id="330" r:id="rId22"/>
    <p:sldId id="31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079DA-1D49-EDB9-F4FE-620C6EFAAFBB}" v="43" dt="2022-10-24T20:59:35.107"/>
    <p1510:client id="{3D72AFA2-A07D-2BAA-D01B-394A328B7FC9}" v="504" dt="2022-10-24T18:07:40.407"/>
    <p1510:client id="{48C2E29D-4698-D355-9C10-36213C81536D}" v="1" dt="2022-10-24T20:57:41.871"/>
    <p1510:client id="{5AB6F74E-8757-FF20-C36B-0DB453094040}" v="731" dt="2022-10-23T21:42:31.955"/>
    <p1510:client id="{672F126B-D0A3-BF9F-EB95-6E5C1341F4C9}" v="20" dt="2022-10-24T20:55:20.398"/>
    <p1510:client id="{95587BC3-BBF1-7A59-FB60-315D413462EF}" v="1528" dt="2022-10-23T23:43:09.004"/>
    <p1510:client id="{9EB2AC7D-4C2A-DFF3-C539-74D3EFF49DCB}" v="2249" dt="2022-10-24T20:45:09.380"/>
    <p1510:client id="{B8E53D95-8462-3874-DE95-0FEEC1B644A0}" v="122" dt="2022-10-24T14:57:24.250"/>
    <p1510:client id="{D31DDFCC-B51C-12E9-BFC4-757C2DC20C48}" v="661" dt="2022-10-24T19:33:01.334"/>
    <p1510:client id="{EF1C6AA6-40F8-9147-03FC-E6D241B8FD2F}" v="646" dt="2022-10-24T04:34:08.525"/>
    <p1510:client id="{F407C178-C483-559A-A408-BA8ADC5EF5B4}" v="335" dt="2022-10-24T17:31:11.949"/>
    <p1510:client id="{FF58B8BB-10F3-C00D-0728-4B7802DACC17}" v="142" dt="2022-10-24T02:45:33.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lin, Grant" userId="S::grantdfranklin@tamu.edu::5abe4091-dd5f-473a-9aa3-6bf6dd197779" providerId="AD" clId="Web-{F407C178-C483-559A-A408-BA8ADC5EF5B4}"/>
    <pc:docChg chg="modSld">
      <pc:chgData name="Franklin, Grant" userId="S::grantdfranklin@tamu.edu::5abe4091-dd5f-473a-9aa3-6bf6dd197779" providerId="AD" clId="Web-{F407C178-C483-559A-A408-BA8ADC5EF5B4}" dt="2022-10-24T17:31:05.809" v="313"/>
      <pc:docMkLst>
        <pc:docMk/>
      </pc:docMkLst>
      <pc:sldChg chg="modSp">
        <pc:chgData name="Franklin, Grant" userId="S::grantdfranklin@tamu.edu::5abe4091-dd5f-473a-9aa3-6bf6dd197779" providerId="AD" clId="Web-{F407C178-C483-559A-A408-BA8ADC5EF5B4}" dt="2022-10-24T17:31:05.809" v="313"/>
        <pc:sldMkLst>
          <pc:docMk/>
          <pc:sldMk cId="4231427536" sldId="308"/>
        </pc:sldMkLst>
        <pc:graphicFrameChg chg="mod modGraphic">
          <ac:chgData name="Franklin, Grant" userId="S::grantdfranklin@tamu.edu::5abe4091-dd5f-473a-9aa3-6bf6dd197779" providerId="AD" clId="Web-{F407C178-C483-559A-A408-BA8ADC5EF5B4}" dt="2022-10-24T17:31:05.809" v="313"/>
          <ac:graphicFrameMkLst>
            <pc:docMk/>
            <pc:sldMk cId="4231427536" sldId="308"/>
            <ac:graphicFrameMk id="83" creationId="{00000000-0000-0000-0000-000000000000}"/>
          </ac:graphicFrameMkLst>
        </pc:graphicFrameChg>
      </pc:sldChg>
      <pc:sldChg chg="modSp">
        <pc:chgData name="Franklin, Grant" userId="S::grantdfranklin@tamu.edu::5abe4091-dd5f-473a-9aa3-6bf6dd197779" providerId="AD" clId="Web-{F407C178-C483-559A-A408-BA8ADC5EF5B4}" dt="2022-10-24T17:30:31.089" v="301" actId="20577"/>
        <pc:sldMkLst>
          <pc:docMk/>
          <pc:sldMk cId="3741792644" sldId="309"/>
        </pc:sldMkLst>
        <pc:spChg chg="mod">
          <ac:chgData name="Franklin, Grant" userId="S::grantdfranklin@tamu.edu::5abe4091-dd5f-473a-9aa3-6bf6dd197779" providerId="AD" clId="Web-{F407C178-C483-559A-A408-BA8ADC5EF5B4}" dt="2022-10-24T17:30:31.089" v="301" actId="20577"/>
          <ac:spMkLst>
            <pc:docMk/>
            <pc:sldMk cId="3741792644" sldId="309"/>
            <ac:spMk id="88" creationId="{00000000-0000-0000-0000-000000000000}"/>
          </ac:spMkLst>
        </pc:spChg>
      </pc:sldChg>
    </pc:docChg>
  </pc:docChgLst>
  <pc:docChgLst>
    <pc:chgData name="Franklin, Grant" userId="S::grantdfranklin@tamu.edu::5abe4091-dd5f-473a-9aa3-6bf6dd197779" providerId="AD" clId="Web-{B8E53D95-8462-3874-DE95-0FEEC1B644A0}"/>
    <pc:docChg chg="modSld">
      <pc:chgData name="Franklin, Grant" userId="S::grantdfranklin@tamu.edu::5abe4091-dd5f-473a-9aa3-6bf6dd197779" providerId="AD" clId="Web-{B8E53D95-8462-3874-DE95-0FEEC1B644A0}" dt="2022-10-24T14:57:20.984" v="105" actId="20577"/>
      <pc:docMkLst>
        <pc:docMk/>
      </pc:docMkLst>
      <pc:sldChg chg="modSp">
        <pc:chgData name="Franklin, Grant" userId="S::grantdfranklin@tamu.edu::5abe4091-dd5f-473a-9aa3-6bf6dd197779" providerId="AD" clId="Web-{B8E53D95-8462-3874-DE95-0FEEC1B644A0}" dt="2022-10-24T14:57:16.094" v="98" actId="20577"/>
        <pc:sldMkLst>
          <pc:docMk/>
          <pc:sldMk cId="4231427536" sldId="308"/>
        </pc:sldMkLst>
        <pc:spChg chg="mod">
          <ac:chgData name="Franklin, Grant" userId="S::grantdfranklin@tamu.edu::5abe4091-dd5f-473a-9aa3-6bf6dd197779" providerId="AD" clId="Web-{B8E53D95-8462-3874-DE95-0FEEC1B644A0}" dt="2022-10-24T14:57:16.094" v="98" actId="20577"/>
          <ac:spMkLst>
            <pc:docMk/>
            <pc:sldMk cId="4231427536" sldId="308"/>
            <ac:spMk id="82" creationId="{00000000-0000-0000-0000-000000000000}"/>
          </ac:spMkLst>
        </pc:spChg>
        <pc:graphicFrameChg chg="mod modGraphic">
          <ac:chgData name="Franklin, Grant" userId="S::grantdfranklin@tamu.edu::5abe4091-dd5f-473a-9aa3-6bf6dd197779" providerId="AD" clId="Web-{B8E53D95-8462-3874-DE95-0FEEC1B644A0}" dt="2022-10-24T14:56:23.029" v="97"/>
          <ac:graphicFrameMkLst>
            <pc:docMk/>
            <pc:sldMk cId="4231427536" sldId="308"/>
            <ac:graphicFrameMk id="83" creationId="{00000000-0000-0000-0000-000000000000}"/>
          </ac:graphicFrameMkLst>
        </pc:graphicFrameChg>
      </pc:sldChg>
      <pc:sldChg chg="modSp">
        <pc:chgData name="Franklin, Grant" userId="S::grantdfranklin@tamu.edu::5abe4091-dd5f-473a-9aa3-6bf6dd197779" providerId="AD" clId="Web-{B8E53D95-8462-3874-DE95-0FEEC1B644A0}" dt="2022-10-24T14:57:20.984" v="105" actId="20577"/>
        <pc:sldMkLst>
          <pc:docMk/>
          <pc:sldMk cId="3741792644" sldId="309"/>
        </pc:sldMkLst>
        <pc:spChg chg="mod">
          <ac:chgData name="Franklin, Grant" userId="S::grantdfranklin@tamu.edu::5abe4091-dd5f-473a-9aa3-6bf6dd197779" providerId="AD" clId="Web-{B8E53D95-8462-3874-DE95-0FEEC1B644A0}" dt="2022-10-24T14:57:20.984" v="105" actId="20577"/>
          <ac:spMkLst>
            <pc:docMk/>
            <pc:sldMk cId="3741792644" sldId="309"/>
            <ac:spMk id="90" creationId="{00000000-0000-0000-0000-000000000000}"/>
          </ac:spMkLst>
        </pc:spChg>
      </pc:sldChg>
      <pc:sldChg chg="modSp">
        <pc:chgData name="Franklin, Grant" userId="S::grantdfranklin@tamu.edu::5abe4091-dd5f-473a-9aa3-6bf6dd197779" providerId="AD" clId="Web-{B8E53D95-8462-3874-DE95-0FEEC1B644A0}" dt="2022-10-24T14:56:11.810" v="96"/>
        <pc:sldMkLst>
          <pc:docMk/>
          <pc:sldMk cId="4193199317" sldId="317"/>
        </pc:sldMkLst>
        <pc:graphicFrameChg chg="mod modGraphic">
          <ac:chgData name="Franklin, Grant" userId="S::grantdfranklin@tamu.edu::5abe4091-dd5f-473a-9aa3-6bf6dd197779" providerId="AD" clId="Web-{B8E53D95-8462-3874-DE95-0FEEC1B644A0}" dt="2022-10-24T14:56:11.810" v="96"/>
          <ac:graphicFrameMkLst>
            <pc:docMk/>
            <pc:sldMk cId="4193199317" sldId="317"/>
            <ac:graphicFrameMk id="83" creationId="{00000000-0000-0000-0000-000000000000}"/>
          </ac:graphicFrameMkLst>
        </pc:graphicFrameChg>
      </pc:sldChg>
      <pc:sldChg chg="modSp">
        <pc:chgData name="Franklin, Grant" userId="S::grantdfranklin@tamu.edu::5abe4091-dd5f-473a-9aa3-6bf6dd197779" providerId="AD" clId="Web-{B8E53D95-8462-3874-DE95-0FEEC1B644A0}" dt="2022-10-24T14:55:36.575" v="78"/>
        <pc:sldMkLst>
          <pc:docMk/>
          <pc:sldMk cId="1538948923" sldId="318"/>
        </pc:sldMkLst>
        <pc:graphicFrameChg chg="mod modGraphic">
          <ac:chgData name="Franklin, Grant" userId="S::grantdfranklin@tamu.edu::5abe4091-dd5f-473a-9aa3-6bf6dd197779" providerId="AD" clId="Web-{B8E53D95-8462-3874-DE95-0FEEC1B644A0}" dt="2022-10-24T14:55:36.575" v="78"/>
          <ac:graphicFrameMkLst>
            <pc:docMk/>
            <pc:sldMk cId="1538948923" sldId="318"/>
            <ac:graphicFrameMk id="83" creationId="{00000000-0000-0000-0000-000000000000}"/>
          </ac:graphicFrameMkLst>
        </pc:graphicFrameChg>
      </pc:sldChg>
    </pc:docChg>
  </pc:docChgLst>
  <pc:docChgLst>
    <pc:chgData name="Magallanes, Yarentzy" userId="S::yarentzym@tamu.edu::b14954fa-3e6a-41ac-9a52-396e13fe3d4e" providerId="AD" clId="Web-{EF1C6AA6-40F8-9147-03FC-E6D241B8FD2F}"/>
    <pc:docChg chg="modSld">
      <pc:chgData name="Magallanes, Yarentzy" userId="S::yarentzym@tamu.edu::b14954fa-3e6a-41ac-9a52-396e13fe3d4e" providerId="AD" clId="Web-{EF1C6AA6-40F8-9147-03FC-E6D241B8FD2F}" dt="2022-10-24T04:34:01.415" v="639"/>
      <pc:docMkLst>
        <pc:docMk/>
      </pc:docMkLst>
      <pc:sldChg chg="modSp">
        <pc:chgData name="Magallanes, Yarentzy" userId="S::yarentzym@tamu.edu::b14954fa-3e6a-41ac-9a52-396e13fe3d4e" providerId="AD" clId="Web-{EF1C6AA6-40F8-9147-03FC-E6D241B8FD2F}" dt="2022-10-24T04:25:42.646" v="70" actId="20577"/>
        <pc:sldMkLst>
          <pc:docMk/>
          <pc:sldMk cId="3482335894" sldId="304"/>
        </pc:sldMkLst>
        <pc:spChg chg="mod">
          <ac:chgData name="Magallanes, Yarentzy" userId="S::yarentzym@tamu.edu::b14954fa-3e6a-41ac-9a52-396e13fe3d4e" providerId="AD" clId="Web-{EF1C6AA6-40F8-9147-03FC-E6D241B8FD2F}" dt="2022-10-24T04:25:42.646" v="70" actId="20577"/>
          <ac:spMkLst>
            <pc:docMk/>
            <pc:sldMk cId="3482335894" sldId="304"/>
            <ac:spMk id="54" creationId="{00000000-0000-0000-0000-000000000000}"/>
          </ac:spMkLst>
        </pc:spChg>
      </pc:sldChg>
      <pc:sldChg chg="modSp">
        <pc:chgData name="Magallanes, Yarentzy" userId="S::yarentzym@tamu.edu::b14954fa-3e6a-41ac-9a52-396e13fe3d4e" providerId="AD" clId="Web-{EF1C6AA6-40F8-9147-03FC-E6D241B8FD2F}" dt="2022-10-24T04:27:50.042" v="82" actId="20577"/>
        <pc:sldMkLst>
          <pc:docMk/>
          <pc:sldMk cId="4231427536" sldId="308"/>
        </pc:sldMkLst>
        <pc:spChg chg="mod">
          <ac:chgData name="Magallanes, Yarentzy" userId="S::yarentzym@tamu.edu::b14954fa-3e6a-41ac-9a52-396e13fe3d4e" providerId="AD" clId="Web-{EF1C6AA6-40F8-9147-03FC-E6D241B8FD2F}" dt="2022-10-24T04:27:50.042" v="82" actId="20577"/>
          <ac:spMkLst>
            <pc:docMk/>
            <pc:sldMk cId="4231427536" sldId="308"/>
            <ac:spMk id="82" creationId="{00000000-0000-0000-0000-000000000000}"/>
          </ac:spMkLst>
        </pc:spChg>
      </pc:sldChg>
      <pc:sldChg chg="modSp">
        <pc:chgData name="Magallanes, Yarentzy" userId="S::yarentzym@tamu.edu::b14954fa-3e6a-41ac-9a52-396e13fe3d4e" providerId="AD" clId="Web-{EF1C6AA6-40F8-9147-03FC-E6D241B8FD2F}" dt="2022-10-24T04:27:59.620" v="86" actId="20577"/>
        <pc:sldMkLst>
          <pc:docMk/>
          <pc:sldMk cId="3741792644" sldId="309"/>
        </pc:sldMkLst>
        <pc:spChg chg="mod">
          <ac:chgData name="Magallanes, Yarentzy" userId="S::yarentzym@tamu.edu::b14954fa-3e6a-41ac-9a52-396e13fe3d4e" providerId="AD" clId="Web-{EF1C6AA6-40F8-9147-03FC-E6D241B8FD2F}" dt="2022-10-24T04:27:59.620" v="86" actId="20577"/>
          <ac:spMkLst>
            <pc:docMk/>
            <pc:sldMk cId="3741792644" sldId="309"/>
            <ac:spMk id="90" creationId="{00000000-0000-0000-0000-000000000000}"/>
          </ac:spMkLst>
        </pc:spChg>
      </pc:sldChg>
      <pc:sldChg chg="delSp modSp">
        <pc:chgData name="Magallanes, Yarentzy" userId="S::yarentzym@tamu.edu::b14954fa-3e6a-41ac-9a52-396e13fe3d4e" providerId="AD" clId="Web-{EF1C6AA6-40F8-9147-03FC-E6D241B8FD2F}" dt="2022-10-24T04:34:01.415" v="639"/>
        <pc:sldMkLst>
          <pc:docMk/>
          <pc:sldMk cId="4193199317" sldId="317"/>
        </pc:sldMkLst>
        <pc:spChg chg="del">
          <ac:chgData name="Magallanes, Yarentzy" userId="S::yarentzym@tamu.edu::b14954fa-3e6a-41ac-9a52-396e13fe3d4e" providerId="AD" clId="Web-{EF1C6AA6-40F8-9147-03FC-E6D241B8FD2F}" dt="2022-10-24T04:32:14.130" v="425"/>
          <ac:spMkLst>
            <pc:docMk/>
            <pc:sldMk cId="4193199317" sldId="317"/>
            <ac:spMk id="2" creationId="{00000000-0000-0000-0000-000000000000}"/>
          </ac:spMkLst>
        </pc:spChg>
        <pc:spChg chg="mod">
          <ac:chgData name="Magallanes, Yarentzy" userId="S::yarentzym@tamu.edu::b14954fa-3e6a-41ac-9a52-396e13fe3d4e" providerId="AD" clId="Web-{EF1C6AA6-40F8-9147-03FC-E6D241B8FD2F}" dt="2022-10-24T04:28:16.277" v="91" actId="20577"/>
          <ac:spMkLst>
            <pc:docMk/>
            <pc:sldMk cId="4193199317" sldId="317"/>
            <ac:spMk id="82" creationId="{00000000-0000-0000-0000-000000000000}"/>
          </ac:spMkLst>
        </pc:spChg>
        <pc:graphicFrameChg chg="mod modGraphic">
          <ac:chgData name="Magallanes, Yarentzy" userId="S::yarentzym@tamu.edu::b14954fa-3e6a-41ac-9a52-396e13fe3d4e" providerId="AD" clId="Web-{EF1C6AA6-40F8-9147-03FC-E6D241B8FD2F}" dt="2022-10-24T04:34:01.415" v="639"/>
          <ac:graphicFrameMkLst>
            <pc:docMk/>
            <pc:sldMk cId="4193199317" sldId="317"/>
            <ac:graphicFrameMk id="83" creationId="{00000000-0000-0000-0000-000000000000}"/>
          </ac:graphicFrameMkLst>
        </pc:graphicFrameChg>
      </pc:sldChg>
    </pc:docChg>
  </pc:docChgLst>
  <pc:docChgLst>
    <pc:chgData name="Rennaker, Martin" userId="S::mwrennaker@tamu.edu::c71cc602-29bf-4247-95bf-88928ae1b3d4" providerId="AD" clId="Web-{3D72AFA2-A07D-2BAA-D01B-394A328B7FC9}"/>
    <pc:docChg chg="modSld">
      <pc:chgData name="Rennaker, Martin" userId="S::mwrennaker@tamu.edu::c71cc602-29bf-4247-95bf-88928ae1b3d4" providerId="AD" clId="Web-{3D72AFA2-A07D-2BAA-D01B-394A328B7FC9}" dt="2022-10-24T18:07:40.407" v="338"/>
      <pc:docMkLst>
        <pc:docMk/>
      </pc:docMkLst>
      <pc:sldChg chg="modSp">
        <pc:chgData name="Rennaker, Martin" userId="S::mwrennaker@tamu.edu::c71cc602-29bf-4247-95bf-88928ae1b3d4" providerId="AD" clId="Web-{3D72AFA2-A07D-2BAA-D01B-394A328B7FC9}" dt="2022-10-24T18:07:40.407" v="338"/>
        <pc:sldMkLst>
          <pc:docMk/>
          <pc:sldMk cId="1538948923" sldId="318"/>
        </pc:sldMkLst>
        <pc:graphicFrameChg chg="mod modGraphic">
          <ac:chgData name="Rennaker, Martin" userId="S::mwrennaker@tamu.edu::c71cc602-29bf-4247-95bf-88928ae1b3d4" providerId="AD" clId="Web-{3D72AFA2-A07D-2BAA-D01B-394A328B7FC9}" dt="2022-10-24T18:07:40.407" v="338"/>
          <ac:graphicFrameMkLst>
            <pc:docMk/>
            <pc:sldMk cId="1538948923" sldId="318"/>
            <ac:graphicFrameMk id="83" creationId="{00000000-0000-0000-0000-000000000000}"/>
          </ac:graphicFrameMkLst>
        </pc:graphicFrameChg>
      </pc:sldChg>
      <pc:sldChg chg="addSp delSp modSp">
        <pc:chgData name="Rennaker, Martin" userId="S::mwrennaker@tamu.edu::c71cc602-29bf-4247-95bf-88928ae1b3d4" providerId="AD" clId="Web-{3D72AFA2-A07D-2BAA-D01B-394A328B7FC9}" dt="2022-10-24T17:55:40.384" v="272" actId="14100"/>
        <pc:sldMkLst>
          <pc:docMk/>
          <pc:sldMk cId="2121058011" sldId="320"/>
        </pc:sldMkLst>
        <pc:spChg chg="add mod">
          <ac:chgData name="Rennaker, Martin" userId="S::mwrennaker@tamu.edu::c71cc602-29bf-4247-95bf-88928ae1b3d4" providerId="AD" clId="Web-{3D72AFA2-A07D-2BAA-D01B-394A328B7FC9}" dt="2022-10-24T17:54:06.834" v="250" actId="20577"/>
          <ac:spMkLst>
            <pc:docMk/>
            <pc:sldMk cId="2121058011" sldId="320"/>
            <ac:spMk id="2" creationId="{1872D5D0-AB0D-EBBA-DFE0-2504D571B310}"/>
          </ac:spMkLst>
        </pc:spChg>
        <pc:spChg chg="add mod">
          <ac:chgData name="Rennaker, Martin" userId="S::mwrennaker@tamu.edu::c71cc602-29bf-4247-95bf-88928ae1b3d4" providerId="AD" clId="Web-{3D72AFA2-A07D-2BAA-D01B-394A328B7FC9}" dt="2022-10-24T17:54:23.507" v="256" actId="14100"/>
          <ac:spMkLst>
            <pc:docMk/>
            <pc:sldMk cId="2121058011" sldId="320"/>
            <ac:spMk id="6" creationId="{3B7B0D0C-9593-6490-C8A5-7D954A40477B}"/>
          </ac:spMkLst>
        </pc:spChg>
        <pc:picChg chg="del mod">
          <ac:chgData name="Rennaker, Martin" userId="S::mwrennaker@tamu.edu::c71cc602-29bf-4247-95bf-88928ae1b3d4" providerId="AD" clId="Web-{3D72AFA2-A07D-2BAA-D01B-394A328B7FC9}" dt="2022-10-24T17:41:03.293" v="98"/>
          <ac:picMkLst>
            <pc:docMk/>
            <pc:sldMk cId="2121058011" sldId="320"/>
            <ac:picMk id="4" creationId="{01AD00C9-1784-A24F-1044-C00C890E5569}"/>
          </ac:picMkLst>
        </pc:picChg>
        <pc:picChg chg="add del mod">
          <ac:chgData name="Rennaker, Martin" userId="S::mwrennaker@tamu.edu::c71cc602-29bf-4247-95bf-88928ae1b3d4" providerId="AD" clId="Web-{3D72AFA2-A07D-2BAA-D01B-394A328B7FC9}" dt="2022-10-24T17:49:23.028" v="138"/>
          <ac:picMkLst>
            <pc:docMk/>
            <pc:sldMk cId="2121058011" sldId="320"/>
            <ac:picMk id="5" creationId="{9CE865A8-741D-EA42-8B68-1E70B365B5AC}"/>
          </ac:picMkLst>
        </pc:picChg>
        <pc:picChg chg="add mod">
          <ac:chgData name="Rennaker, Martin" userId="S::mwrennaker@tamu.edu::c71cc602-29bf-4247-95bf-88928ae1b3d4" providerId="AD" clId="Web-{3D72AFA2-A07D-2BAA-D01B-394A328B7FC9}" dt="2022-10-24T17:54:10.319" v="251" actId="1076"/>
          <ac:picMkLst>
            <pc:docMk/>
            <pc:sldMk cId="2121058011" sldId="320"/>
            <ac:picMk id="7" creationId="{F77AD173-0F73-8118-0052-66E46C3AFAA5}"/>
          </ac:picMkLst>
        </pc:picChg>
        <pc:cxnChg chg="add del mod">
          <ac:chgData name="Rennaker, Martin" userId="S::mwrennaker@tamu.edu::c71cc602-29bf-4247-95bf-88928ae1b3d4" providerId="AD" clId="Web-{3D72AFA2-A07D-2BAA-D01B-394A328B7FC9}" dt="2022-10-24T17:51:23.017" v="149"/>
          <ac:cxnSpMkLst>
            <pc:docMk/>
            <pc:sldMk cId="2121058011" sldId="320"/>
            <ac:cxnSpMk id="8" creationId="{745F187D-948F-A2E6-D806-E35438EDA46C}"/>
          </ac:cxnSpMkLst>
        </pc:cxnChg>
        <pc:cxnChg chg="add del">
          <ac:chgData name="Rennaker, Martin" userId="S::mwrennaker@tamu.edu::c71cc602-29bf-4247-95bf-88928ae1b3d4" providerId="AD" clId="Web-{3D72AFA2-A07D-2BAA-D01B-394A328B7FC9}" dt="2022-10-24T17:50:56.375" v="145"/>
          <ac:cxnSpMkLst>
            <pc:docMk/>
            <pc:sldMk cId="2121058011" sldId="320"/>
            <ac:cxnSpMk id="9" creationId="{0AF419CA-C1C1-DEF0-EBC3-0BA95DA06240}"/>
          </ac:cxnSpMkLst>
        </pc:cxnChg>
        <pc:cxnChg chg="add mod">
          <ac:chgData name="Rennaker, Martin" userId="S::mwrennaker@tamu.edu::c71cc602-29bf-4247-95bf-88928ae1b3d4" providerId="AD" clId="Web-{3D72AFA2-A07D-2BAA-D01B-394A328B7FC9}" dt="2022-10-24T17:55:08.774" v="266"/>
          <ac:cxnSpMkLst>
            <pc:docMk/>
            <pc:sldMk cId="2121058011" sldId="320"/>
            <ac:cxnSpMk id="10" creationId="{8C2594B6-F63C-0889-78C1-EE815E9FC60E}"/>
          </ac:cxnSpMkLst>
        </pc:cxnChg>
        <pc:cxnChg chg="add mod">
          <ac:chgData name="Rennaker, Martin" userId="S::mwrennaker@tamu.edu::c71cc602-29bf-4247-95bf-88928ae1b3d4" providerId="AD" clId="Web-{3D72AFA2-A07D-2BAA-D01B-394A328B7FC9}" dt="2022-10-24T17:55:40.384" v="272" actId="14100"/>
          <ac:cxnSpMkLst>
            <pc:docMk/>
            <pc:sldMk cId="2121058011" sldId="320"/>
            <ac:cxnSpMk id="11" creationId="{5D4ACEB1-6AAF-36A7-61CF-E2CF44D0F9F0}"/>
          </ac:cxnSpMkLst>
        </pc:cxnChg>
      </pc:sldChg>
    </pc:docChg>
  </pc:docChgLst>
  <pc:docChgLst>
    <pc:chgData name="Franklin, Grant" userId="S::grantdfranklin@tamu.edu::5abe4091-dd5f-473a-9aa3-6bf6dd197779" providerId="AD" clId="Web-{95587BC3-BBF1-7A59-FB60-315D413462EF}"/>
    <pc:docChg chg="addSld delSld modSld sldOrd">
      <pc:chgData name="Franklin, Grant" userId="S::grantdfranklin@tamu.edu::5abe4091-dd5f-473a-9aa3-6bf6dd197779" providerId="AD" clId="Web-{95587BC3-BBF1-7A59-FB60-315D413462EF}" dt="2022-10-23T23:43:09.004" v="1501"/>
      <pc:docMkLst>
        <pc:docMk/>
      </pc:docMkLst>
      <pc:sldChg chg="del">
        <pc:chgData name="Franklin, Grant" userId="S::grantdfranklin@tamu.edu::5abe4091-dd5f-473a-9aa3-6bf6dd197779" providerId="AD" clId="Web-{95587BC3-BBF1-7A59-FB60-315D413462EF}" dt="2022-10-23T23:42:49.832" v="1498"/>
        <pc:sldMkLst>
          <pc:docMk/>
          <pc:sldMk cId="775211522" sldId="305"/>
        </pc:sldMkLst>
      </pc:sldChg>
      <pc:sldChg chg="delSp">
        <pc:chgData name="Franklin, Grant" userId="S::grantdfranklin@tamu.edu::5abe4091-dd5f-473a-9aa3-6bf6dd197779" providerId="AD" clId="Web-{95587BC3-BBF1-7A59-FB60-315D413462EF}" dt="2022-10-21T22:29:34.460" v="0"/>
        <pc:sldMkLst>
          <pc:docMk/>
          <pc:sldMk cId="1248451537" sldId="306"/>
        </pc:sldMkLst>
        <pc:spChg chg="del">
          <ac:chgData name="Franklin, Grant" userId="S::grantdfranklin@tamu.edu::5abe4091-dd5f-473a-9aa3-6bf6dd197779" providerId="AD" clId="Web-{95587BC3-BBF1-7A59-FB60-315D413462EF}" dt="2022-10-21T22:29:34.460" v="0"/>
          <ac:spMkLst>
            <pc:docMk/>
            <pc:sldMk cId="1248451537" sldId="306"/>
            <ac:spMk id="3" creationId="{00000000-0000-0000-0000-000000000000}"/>
          </ac:spMkLst>
        </pc:spChg>
      </pc:sldChg>
      <pc:sldChg chg="delSp modSp">
        <pc:chgData name="Franklin, Grant" userId="S::grantdfranklin@tamu.edu::5abe4091-dd5f-473a-9aa3-6bf6dd197779" providerId="AD" clId="Web-{95587BC3-BBF1-7A59-FB60-315D413462EF}" dt="2022-10-23T23:39:50.732" v="1496"/>
        <pc:sldMkLst>
          <pc:docMk/>
          <pc:sldMk cId="4231427536" sldId="308"/>
        </pc:sldMkLst>
        <pc:spChg chg="del">
          <ac:chgData name="Franklin, Grant" userId="S::grantdfranklin@tamu.edu::5abe4091-dd5f-473a-9aa3-6bf6dd197779" providerId="AD" clId="Web-{95587BC3-BBF1-7A59-FB60-315D413462EF}" dt="2022-10-21T22:50:55.565" v="307"/>
          <ac:spMkLst>
            <pc:docMk/>
            <pc:sldMk cId="4231427536" sldId="308"/>
            <ac:spMk id="2" creationId="{00000000-0000-0000-0000-000000000000}"/>
          </ac:spMkLst>
        </pc:spChg>
        <pc:spChg chg="del">
          <ac:chgData name="Franklin, Grant" userId="S::grantdfranklin@tamu.edu::5abe4091-dd5f-473a-9aa3-6bf6dd197779" providerId="AD" clId="Web-{95587BC3-BBF1-7A59-FB60-315D413462EF}" dt="2022-10-21T22:29:38.397" v="1"/>
          <ac:spMkLst>
            <pc:docMk/>
            <pc:sldMk cId="4231427536" sldId="308"/>
            <ac:spMk id="3" creationId="{00000000-0000-0000-0000-000000000000}"/>
          </ac:spMkLst>
        </pc:spChg>
        <pc:spChg chg="del">
          <ac:chgData name="Franklin, Grant" userId="S::grantdfranklin@tamu.edu::5abe4091-dd5f-473a-9aa3-6bf6dd197779" providerId="AD" clId="Web-{95587BC3-BBF1-7A59-FB60-315D413462EF}" dt="2022-10-21T22:29:44.022" v="4"/>
          <ac:spMkLst>
            <pc:docMk/>
            <pc:sldMk cId="4231427536" sldId="308"/>
            <ac:spMk id="4" creationId="{00000000-0000-0000-0000-000000000000}"/>
          </ac:spMkLst>
        </pc:spChg>
        <pc:spChg chg="del mod">
          <ac:chgData name="Franklin, Grant" userId="S::grantdfranklin@tamu.edu::5abe4091-dd5f-473a-9aa3-6bf6dd197779" providerId="AD" clId="Web-{95587BC3-BBF1-7A59-FB60-315D413462EF}" dt="2022-10-21T22:29:41.866" v="3"/>
          <ac:spMkLst>
            <pc:docMk/>
            <pc:sldMk cId="4231427536" sldId="308"/>
            <ac:spMk id="7" creationId="{00000000-0000-0000-0000-000000000000}"/>
          </ac:spMkLst>
        </pc:spChg>
        <pc:spChg chg="mod">
          <ac:chgData name="Franklin, Grant" userId="S::grantdfranklin@tamu.edu::5abe4091-dd5f-473a-9aa3-6bf6dd197779" providerId="AD" clId="Web-{95587BC3-BBF1-7A59-FB60-315D413462EF}" dt="2022-10-21T23:01:01.928" v="1410" actId="20577"/>
          <ac:spMkLst>
            <pc:docMk/>
            <pc:sldMk cId="4231427536" sldId="308"/>
            <ac:spMk id="82" creationId="{00000000-0000-0000-0000-000000000000}"/>
          </ac:spMkLst>
        </pc:spChg>
        <pc:graphicFrameChg chg="mod modGraphic">
          <ac:chgData name="Franklin, Grant" userId="S::grantdfranklin@tamu.edu::5abe4091-dd5f-473a-9aa3-6bf6dd197779" providerId="AD" clId="Web-{95587BC3-BBF1-7A59-FB60-315D413462EF}" dt="2022-10-23T23:39:50.732" v="1496"/>
          <ac:graphicFrameMkLst>
            <pc:docMk/>
            <pc:sldMk cId="4231427536" sldId="308"/>
            <ac:graphicFrameMk id="83" creationId="{00000000-0000-0000-0000-000000000000}"/>
          </ac:graphicFrameMkLst>
        </pc:graphicFrameChg>
        <pc:cxnChg chg="del mod">
          <ac:chgData name="Franklin, Grant" userId="S::grantdfranklin@tamu.edu::5abe4091-dd5f-473a-9aa3-6bf6dd197779" providerId="AD" clId="Web-{95587BC3-BBF1-7A59-FB60-315D413462EF}" dt="2022-10-21T22:30:05.382" v="5"/>
          <ac:cxnSpMkLst>
            <pc:docMk/>
            <pc:sldMk cId="4231427536" sldId="308"/>
            <ac:cxnSpMk id="6" creationId="{00000000-0000-0000-0000-000000000000}"/>
          </ac:cxnSpMkLst>
        </pc:cxnChg>
      </pc:sldChg>
      <pc:sldChg chg="modSp">
        <pc:chgData name="Franklin, Grant" userId="S::grantdfranklin@tamu.edu::5abe4091-dd5f-473a-9aa3-6bf6dd197779" providerId="AD" clId="Web-{95587BC3-BBF1-7A59-FB60-315D413462EF}" dt="2022-10-21T23:00:53.022" v="1406" actId="20577"/>
        <pc:sldMkLst>
          <pc:docMk/>
          <pc:sldMk cId="3741792644" sldId="309"/>
        </pc:sldMkLst>
        <pc:spChg chg="mod">
          <ac:chgData name="Franklin, Grant" userId="S::grantdfranklin@tamu.edu::5abe4091-dd5f-473a-9aa3-6bf6dd197779" providerId="AD" clId="Web-{95587BC3-BBF1-7A59-FB60-315D413462EF}" dt="2022-10-21T23:00:53.022" v="1406" actId="20577"/>
          <ac:spMkLst>
            <pc:docMk/>
            <pc:sldMk cId="3741792644" sldId="309"/>
            <ac:spMk id="90" creationId="{00000000-0000-0000-0000-000000000000}"/>
          </ac:spMkLst>
        </pc:spChg>
      </pc:sldChg>
      <pc:sldChg chg="del">
        <pc:chgData name="Franklin, Grant" userId="S::grantdfranklin@tamu.edu::5abe4091-dd5f-473a-9aa3-6bf6dd197779" providerId="AD" clId="Web-{95587BC3-BBF1-7A59-FB60-315D413462EF}" dt="2022-10-23T23:43:09.004" v="1501"/>
        <pc:sldMkLst>
          <pc:docMk/>
          <pc:sldMk cId="3906059831" sldId="314"/>
        </pc:sldMkLst>
      </pc:sldChg>
      <pc:sldChg chg="add ord replId">
        <pc:chgData name="Franklin, Grant" userId="S::grantdfranklin@tamu.edu::5abe4091-dd5f-473a-9aa3-6bf6dd197779" providerId="AD" clId="Web-{95587BC3-BBF1-7A59-FB60-315D413462EF}" dt="2022-10-21T22:30:23.649" v="12"/>
        <pc:sldMkLst>
          <pc:docMk/>
          <pc:sldMk cId="4193199317" sldId="317"/>
        </pc:sldMkLst>
      </pc:sldChg>
      <pc:sldChg chg="add ord replId">
        <pc:chgData name="Franklin, Grant" userId="S::grantdfranklin@tamu.edu::5abe4091-dd5f-473a-9aa3-6bf6dd197779" providerId="AD" clId="Web-{95587BC3-BBF1-7A59-FB60-315D413462EF}" dt="2022-10-21T22:30:16.180" v="8"/>
        <pc:sldMkLst>
          <pc:docMk/>
          <pc:sldMk cId="1538948923" sldId="318"/>
        </pc:sldMkLst>
      </pc:sldChg>
      <pc:sldChg chg="add replId">
        <pc:chgData name="Franklin, Grant" userId="S::grantdfranklin@tamu.edu::5abe4091-dd5f-473a-9aa3-6bf6dd197779" providerId="AD" clId="Web-{95587BC3-BBF1-7A59-FB60-315D413462EF}" dt="2022-10-21T22:30:19.086" v="9"/>
        <pc:sldMkLst>
          <pc:docMk/>
          <pc:sldMk cId="1783466880" sldId="319"/>
        </pc:sldMkLst>
      </pc:sldChg>
      <pc:sldChg chg="add ord replId">
        <pc:chgData name="Franklin, Grant" userId="S::grantdfranklin@tamu.edu::5abe4091-dd5f-473a-9aa3-6bf6dd197779" providerId="AD" clId="Web-{95587BC3-BBF1-7A59-FB60-315D413462EF}" dt="2022-10-21T22:30:21.305" v="11"/>
        <pc:sldMkLst>
          <pc:docMk/>
          <pc:sldMk cId="2121058011" sldId="320"/>
        </pc:sldMkLst>
      </pc:sldChg>
      <pc:sldChg chg="add">
        <pc:chgData name="Franklin, Grant" userId="S::grantdfranklin@tamu.edu::5abe4091-dd5f-473a-9aa3-6bf6dd197779" providerId="AD" clId="Web-{95587BC3-BBF1-7A59-FB60-315D413462EF}" dt="2022-10-23T23:42:47.222" v="1497"/>
        <pc:sldMkLst>
          <pc:docMk/>
          <pc:sldMk cId="3410995888" sldId="321"/>
        </pc:sldMkLst>
      </pc:sldChg>
      <pc:sldChg chg="add">
        <pc:chgData name="Franklin, Grant" userId="S::grantdfranklin@tamu.edu::5abe4091-dd5f-473a-9aa3-6bf6dd197779" providerId="AD" clId="Web-{95587BC3-BBF1-7A59-FB60-315D413462EF}" dt="2022-10-23T23:42:54.707" v="1499"/>
        <pc:sldMkLst>
          <pc:docMk/>
          <pc:sldMk cId="1548595156" sldId="322"/>
        </pc:sldMkLst>
      </pc:sldChg>
      <pc:sldChg chg="add">
        <pc:chgData name="Franklin, Grant" userId="S::grantdfranklin@tamu.edu::5abe4091-dd5f-473a-9aa3-6bf6dd197779" providerId="AD" clId="Web-{95587BC3-BBF1-7A59-FB60-315D413462EF}" dt="2022-10-23T23:43:06.567" v="1500"/>
        <pc:sldMkLst>
          <pc:docMk/>
          <pc:sldMk cId="2938165637" sldId="323"/>
        </pc:sldMkLst>
      </pc:sldChg>
    </pc:docChg>
  </pc:docChgLst>
  <pc:docChgLst>
    <pc:chgData name="Franklin, Grant" userId="S::grantdfranklin@tamu.edu::5abe4091-dd5f-473a-9aa3-6bf6dd197779" providerId="AD" clId="Web-{D31DDFCC-B51C-12E9-BFC4-757C2DC20C48}"/>
    <pc:docChg chg="addSld modSld">
      <pc:chgData name="Franklin, Grant" userId="S::grantdfranklin@tamu.edu::5abe4091-dd5f-473a-9aa3-6bf6dd197779" providerId="AD" clId="Web-{D31DDFCC-B51C-12E9-BFC4-757C2DC20C48}" dt="2022-10-24T19:32:59.771" v="432"/>
      <pc:docMkLst>
        <pc:docMk/>
      </pc:docMkLst>
      <pc:sldChg chg="delSp">
        <pc:chgData name="Franklin, Grant" userId="S::grantdfranklin@tamu.edu::5abe4091-dd5f-473a-9aa3-6bf6dd197779" providerId="AD" clId="Web-{D31DDFCC-B51C-12E9-BFC4-757C2DC20C48}" dt="2022-10-24T19:29:42.217" v="336"/>
        <pc:sldMkLst>
          <pc:docMk/>
          <pc:sldMk cId="3482335894" sldId="304"/>
        </pc:sldMkLst>
        <pc:spChg chg="del">
          <ac:chgData name="Franklin, Grant" userId="S::grantdfranklin@tamu.edu::5abe4091-dd5f-473a-9aa3-6bf6dd197779" providerId="AD" clId="Web-{D31DDFCC-B51C-12E9-BFC4-757C2DC20C48}" dt="2022-10-24T19:29:42.217" v="336"/>
          <ac:spMkLst>
            <pc:docMk/>
            <pc:sldMk cId="3482335894" sldId="304"/>
            <ac:spMk id="2" creationId="{00000000-0000-0000-0000-000000000000}"/>
          </ac:spMkLst>
        </pc:spChg>
      </pc:sldChg>
      <pc:sldChg chg="modSp">
        <pc:chgData name="Franklin, Grant" userId="S::grantdfranklin@tamu.edu::5abe4091-dd5f-473a-9aa3-6bf6dd197779" providerId="AD" clId="Web-{D31DDFCC-B51C-12E9-BFC4-757C2DC20C48}" dt="2022-10-24T19:32:59.771" v="432"/>
        <pc:sldMkLst>
          <pc:docMk/>
          <pc:sldMk cId="4231427536" sldId="308"/>
        </pc:sldMkLst>
        <pc:graphicFrameChg chg="mod modGraphic">
          <ac:chgData name="Franklin, Grant" userId="S::grantdfranklin@tamu.edu::5abe4091-dd5f-473a-9aa3-6bf6dd197779" providerId="AD" clId="Web-{D31DDFCC-B51C-12E9-BFC4-757C2DC20C48}" dt="2022-10-24T19:32:59.771" v="432"/>
          <ac:graphicFrameMkLst>
            <pc:docMk/>
            <pc:sldMk cId="4231427536" sldId="308"/>
            <ac:graphicFrameMk id="83" creationId="{00000000-0000-0000-0000-000000000000}"/>
          </ac:graphicFrameMkLst>
        </pc:graphicFrameChg>
      </pc:sldChg>
      <pc:sldChg chg="addSp delSp modSp">
        <pc:chgData name="Franklin, Grant" userId="S::grantdfranklin@tamu.edu::5abe4091-dd5f-473a-9aa3-6bf6dd197779" providerId="AD" clId="Web-{D31DDFCC-B51C-12E9-BFC4-757C2DC20C48}" dt="2022-10-24T19:19:36.695" v="146" actId="1076"/>
        <pc:sldMkLst>
          <pc:docMk/>
          <pc:sldMk cId="3741792644" sldId="309"/>
        </pc:sldMkLst>
        <pc:spChg chg="add del mod">
          <ac:chgData name="Franklin, Grant" userId="S::grantdfranklin@tamu.edu::5abe4091-dd5f-473a-9aa3-6bf6dd197779" providerId="AD" clId="Web-{D31DDFCC-B51C-12E9-BFC4-757C2DC20C48}" dt="2022-10-24T19:10:57.082" v="38"/>
          <ac:spMkLst>
            <pc:docMk/>
            <pc:sldMk cId="3741792644" sldId="309"/>
            <ac:spMk id="5" creationId="{81E20FEE-0A63-16CD-ABF9-91C15E98DCE1}"/>
          </ac:spMkLst>
        </pc:spChg>
        <pc:spChg chg="add mod">
          <ac:chgData name="Franklin, Grant" userId="S::grantdfranklin@tamu.edu::5abe4091-dd5f-473a-9aa3-6bf6dd197779" providerId="AD" clId="Web-{D31DDFCC-B51C-12E9-BFC4-757C2DC20C48}" dt="2022-10-24T19:19:17.522" v="139" actId="1076"/>
          <ac:spMkLst>
            <pc:docMk/>
            <pc:sldMk cId="3741792644" sldId="309"/>
            <ac:spMk id="9" creationId="{DEE97514-19F5-F631-A03E-C95101184904}"/>
          </ac:spMkLst>
        </pc:spChg>
        <pc:spChg chg="add">
          <ac:chgData name="Franklin, Grant" userId="S::grantdfranklin@tamu.edu::5abe4091-dd5f-473a-9aa3-6bf6dd197779" providerId="AD" clId="Web-{D31DDFCC-B51C-12E9-BFC4-757C2DC20C48}" dt="2022-10-24T19:18:52.740" v="124"/>
          <ac:spMkLst>
            <pc:docMk/>
            <pc:sldMk cId="3741792644" sldId="309"/>
            <ac:spMk id="10" creationId="{D99F7038-30C8-2DF0-3D83-1E0B63FE9B8F}"/>
          </ac:spMkLst>
        </pc:spChg>
        <pc:spChg chg="add mod">
          <ac:chgData name="Franklin, Grant" userId="S::grantdfranklin@tamu.edu::5abe4091-dd5f-473a-9aa3-6bf6dd197779" providerId="AD" clId="Web-{D31DDFCC-B51C-12E9-BFC4-757C2DC20C48}" dt="2022-10-24T19:19:36.695" v="146" actId="1076"/>
          <ac:spMkLst>
            <pc:docMk/>
            <pc:sldMk cId="3741792644" sldId="309"/>
            <ac:spMk id="11" creationId="{2898085F-D90C-AFA7-43A4-9A619D1393BC}"/>
          </ac:spMkLst>
        </pc:spChg>
        <pc:spChg chg="del">
          <ac:chgData name="Franklin, Grant" userId="S::grantdfranklin@tamu.edu::5abe4091-dd5f-473a-9aa3-6bf6dd197779" providerId="AD" clId="Web-{D31DDFCC-B51C-12E9-BFC4-757C2DC20C48}" dt="2022-10-24T19:10:54.051" v="37"/>
          <ac:spMkLst>
            <pc:docMk/>
            <pc:sldMk cId="3741792644" sldId="309"/>
            <ac:spMk id="88" creationId="{00000000-0000-0000-0000-000000000000}"/>
          </ac:spMkLst>
        </pc:spChg>
        <pc:picChg chg="add del mod">
          <ac:chgData name="Franklin, Grant" userId="S::grantdfranklin@tamu.edu::5abe4091-dd5f-473a-9aa3-6bf6dd197779" providerId="AD" clId="Web-{D31DDFCC-B51C-12E9-BFC4-757C2DC20C48}" dt="2022-10-24T19:11:17.677" v="42"/>
          <ac:picMkLst>
            <pc:docMk/>
            <pc:sldMk cId="3741792644" sldId="309"/>
            <ac:picMk id="2" creationId="{39FBF0CA-A79F-0936-B069-832AB4C4148C}"/>
          </ac:picMkLst>
        </pc:picChg>
        <pc:picChg chg="add mod">
          <ac:chgData name="Franklin, Grant" userId="S::grantdfranklin@tamu.edu::5abe4091-dd5f-473a-9aa3-6bf6dd197779" providerId="AD" clId="Web-{D31DDFCC-B51C-12E9-BFC4-757C2DC20C48}" dt="2022-10-24T19:11:08.942" v="41" actId="1076"/>
          <ac:picMkLst>
            <pc:docMk/>
            <pc:sldMk cId="3741792644" sldId="309"/>
            <ac:picMk id="3" creationId="{C6D19B7B-54FF-68FC-67B3-ED265E13B109}"/>
          </ac:picMkLst>
        </pc:picChg>
        <pc:picChg chg="add del mod">
          <ac:chgData name="Franklin, Grant" userId="S::grantdfranklin@tamu.edu::5abe4091-dd5f-473a-9aa3-6bf6dd197779" providerId="AD" clId="Web-{D31DDFCC-B51C-12E9-BFC4-757C2DC20C48}" dt="2022-10-24T19:14:48.575" v="51"/>
          <ac:picMkLst>
            <pc:docMk/>
            <pc:sldMk cId="3741792644" sldId="309"/>
            <ac:picMk id="6" creationId="{E638DE79-99B7-CC0E-0CD9-C089E5FAE373}"/>
          </ac:picMkLst>
        </pc:picChg>
        <pc:picChg chg="add del mod">
          <ac:chgData name="Franklin, Grant" userId="S::grantdfranklin@tamu.edu::5abe4091-dd5f-473a-9aa3-6bf6dd197779" providerId="AD" clId="Web-{D31DDFCC-B51C-12E9-BFC4-757C2DC20C48}" dt="2022-10-24T19:16:12.953" v="60"/>
          <ac:picMkLst>
            <pc:docMk/>
            <pc:sldMk cId="3741792644" sldId="309"/>
            <ac:picMk id="7" creationId="{5091B0DF-C274-4DA7-B269-9E2A129FBCB3}"/>
          </ac:picMkLst>
        </pc:picChg>
        <pc:picChg chg="add mod">
          <ac:chgData name="Franklin, Grant" userId="S::grantdfranklin@tamu.edu::5abe4091-dd5f-473a-9aa3-6bf6dd197779" providerId="AD" clId="Web-{D31DDFCC-B51C-12E9-BFC4-757C2DC20C48}" dt="2022-10-24T19:18:31.005" v="122" actId="1076"/>
          <ac:picMkLst>
            <pc:docMk/>
            <pc:sldMk cId="3741792644" sldId="309"/>
            <ac:picMk id="8" creationId="{FD31942E-303B-8873-9222-FEA31823A25F}"/>
          </ac:picMkLst>
        </pc:picChg>
      </pc:sldChg>
      <pc:sldChg chg="modSp">
        <pc:chgData name="Franklin, Grant" userId="S::grantdfranklin@tamu.edu::5abe4091-dd5f-473a-9aa3-6bf6dd197779" providerId="AD" clId="Web-{D31DDFCC-B51C-12E9-BFC4-757C2DC20C48}" dt="2022-10-24T19:31:04.532" v="366" actId="20577"/>
        <pc:sldMkLst>
          <pc:docMk/>
          <pc:sldMk cId="2198972723" sldId="312"/>
        </pc:sldMkLst>
        <pc:spChg chg="mod">
          <ac:chgData name="Franklin, Grant" userId="S::grantdfranklin@tamu.edu::5abe4091-dd5f-473a-9aa3-6bf6dd197779" providerId="AD" clId="Web-{D31DDFCC-B51C-12E9-BFC4-757C2DC20C48}" dt="2022-10-24T19:31:04.532" v="366" actId="20577"/>
          <ac:spMkLst>
            <pc:docMk/>
            <pc:sldMk cId="2198972723" sldId="312"/>
            <ac:spMk id="142" creationId="{00000000-0000-0000-0000-000000000000}"/>
          </ac:spMkLst>
        </pc:spChg>
      </pc:sldChg>
      <pc:sldChg chg="delSp modSp">
        <pc:chgData name="Franklin, Grant" userId="S::grantdfranklin@tamu.edu::5abe4091-dd5f-473a-9aa3-6bf6dd197779" providerId="AD" clId="Web-{D31DDFCC-B51C-12E9-BFC4-757C2DC20C48}" dt="2022-10-24T19:30:32.125" v="351"/>
        <pc:sldMkLst>
          <pc:docMk/>
          <pc:sldMk cId="1093395937" sldId="313"/>
        </pc:sldMkLst>
        <pc:spChg chg="del">
          <ac:chgData name="Franklin, Grant" userId="S::grantdfranklin@tamu.edu::5abe4091-dd5f-473a-9aa3-6bf6dd197779" providerId="AD" clId="Web-{D31DDFCC-B51C-12E9-BFC4-757C2DC20C48}" dt="2022-10-24T19:30:32.125" v="351"/>
          <ac:spMkLst>
            <pc:docMk/>
            <pc:sldMk cId="1093395937" sldId="313"/>
            <ac:spMk id="2" creationId="{00000000-0000-0000-0000-000000000000}"/>
          </ac:spMkLst>
        </pc:spChg>
        <pc:spChg chg="mod">
          <ac:chgData name="Franklin, Grant" userId="S::grantdfranklin@tamu.edu::5abe4091-dd5f-473a-9aa3-6bf6dd197779" providerId="AD" clId="Web-{D31DDFCC-B51C-12E9-BFC4-757C2DC20C48}" dt="2022-10-24T19:30:13.968" v="342" actId="20577"/>
          <ac:spMkLst>
            <pc:docMk/>
            <pc:sldMk cId="1093395937" sldId="313"/>
            <ac:spMk id="75" creationId="{00000000-0000-0000-0000-000000000000}"/>
          </ac:spMkLst>
        </pc:spChg>
      </pc:sldChg>
      <pc:sldChg chg="addSp delSp modSp">
        <pc:chgData name="Franklin, Grant" userId="S::grantdfranklin@tamu.edu::5abe4091-dd5f-473a-9aa3-6bf6dd197779" providerId="AD" clId="Web-{D31DDFCC-B51C-12E9-BFC4-757C2DC20C48}" dt="2022-10-24T18:55:05.595" v="7" actId="14100"/>
        <pc:sldMkLst>
          <pc:docMk/>
          <pc:sldMk cId="2938165637" sldId="323"/>
        </pc:sldMkLst>
        <pc:picChg chg="del">
          <ac:chgData name="Franklin, Grant" userId="S::grantdfranklin@tamu.edu::5abe4091-dd5f-473a-9aa3-6bf6dd197779" providerId="AD" clId="Web-{D31DDFCC-B51C-12E9-BFC4-757C2DC20C48}" dt="2022-10-24T18:54:52.032" v="0"/>
          <ac:picMkLst>
            <pc:docMk/>
            <pc:sldMk cId="2938165637" sldId="323"/>
            <ac:picMk id="2" creationId="{8387469C-DD59-EF8D-0EDA-3F4452010E88}"/>
          </ac:picMkLst>
        </pc:picChg>
        <pc:picChg chg="add mod">
          <ac:chgData name="Franklin, Grant" userId="S::grantdfranklin@tamu.edu::5abe4091-dd5f-473a-9aa3-6bf6dd197779" providerId="AD" clId="Web-{D31DDFCC-B51C-12E9-BFC4-757C2DC20C48}" dt="2022-10-24T18:55:05.595" v="7" actId="14100"/>
          <ac:picMkLst>
            <pc:docMk/>
            <pc:sldMk cId="2938165637" sldId="323"/>
            <ac:picMk id="3" creationId="{4DB57A3C-B059-7689-7D91-BE4811731BDF}"/>
          </ac:picMkLst>
        </pc:picChg>
      </pc:sldChg>
      <pc:sldChg chg="modSp">
        <pc:chgData name="Franklin, Grant" userId="S::grantdfranklin@tamu.edu::5abe4091-dd5f-473a-9aa3-6bf6dd197779" providerId="AD" clId="Web-{D31DDFCC-B51C-12E9-BFC4-757C2DC20C48}" dt="2022-10-24T18:55:39.361" v="14" actId="20577"/>
        <pc:sldMkLst>
          <pc:docMk/>
          <pc:sldMk cId="631312849" sldId="324"/>
        </pc:sldMkLst>
        <pc:spChg chg="mod">
          <ac:chgData name="Franklin, Grant" userId="S::grantdfranklin@tamu.edu::5abe4091-dd5f-473a-9aa3-6bf6dd197779" providerId="AD" clId="Web-{D31DDFCC-B51C-12E9-BFC4-757C2DC20C48}" dt="2022-10-24T18:55:39.361" v="14" actId="20577"/>
          <ac:spMkLst>
            <pc:docMk/>
            <pc:sldMk cId="631312849" sldId="324"/>
            <ac:spMk id="12" creationId="{9347538E-CF0C-F87F-EE20-44C494F8AF58}"/>
          </ac:spMkLst>
        </pc:spChg>
      </pc:sldChg>
      <pc:sldChg chg="modSp">
        <pc:chgData name="Franklin, Grant" userId="S::grantdfranklin@tamu.edu::5abe4091-dd5f-473a-9aa3-6bf6dd197779" providerId="AD" clId="Web-{D31DDFCC-B51C-12E9-BFC4-757C2DC20C48}" dt="2022-10-24T18:58:22.258" v="17" actId="20577"/>
        <pc:sldMkLst>
          <pc:docMk/>
          <pc:sldMk cId="975092572" sldId="326"/>
        </pc:sldMkLst>
        <pc:spChg chg="mod">
          <ac:chgData name="Franklin, Grant" userId="S::grantdfranklin@tamu.edu::5abe4091-dd5f-473a-9aa3-6bf6dd197779" providerId="AD" clId="Web-{D31DDFCC-B51C-12E9-BFC4-757C2DC20C48}" dt="2022-10-24T18:58:22.258" v="17" actId="20577"/>
          <ac:spMkLst>
            <pc:docMk/>
            <pc:sldMk cId="975092572" sldId="326"/>
            <ac:spMk id="2" creationId="{95EDE8EF-5AA6-2DE9-5B64-4B865445BE66}"/>
          </ac:spMkLst>
        </pc:spChg>
      </pc:sldChg>
      <pc:sldChg chg="addSp delSp modSp add replId">
        <pc:chgData name="Franklin, Grant" userId="S::grantdfranklin@tamu.edu::5abe4091-dd5f-473a-9aa3-6bf6dd197779" providerId="AD" clId="Web-{D31DDFCC-B51C-12E9-BFC4-757C2DC20C48}" dt="2022-10-24T19:22:05.560" v="250" actId="14100"/>
        <pc:sldMkLst>
          <pc:docMk/>
          <pc:sldMk cId="4172296048" sldId="327"/>
        </pc:sldMkLst>
        <pc:spChg chg="add del mod">
          <ac:chgData name="Franklin, Grant" userId="S::grantdfranklin@tamu.edu::5abe4091-dd5f-473a-9aa3-6bf6dd197779" providerId="AD" clId="Web-{D31DDFCC-B51C-12E9-BFC4-757C2DC20C48}" dt="2022-10-24T19:15:19.279" v="55"/>
          <ac:spMkLst>
            <pc:docMk/>
            <pc:sldMk cId="4172296048" sldId="327"/>
            <ac:spMk id="9" creationId="{6965293B-1602-F89C-8B82-031EDB2A7730}"/>
          </ac:spMkLst>
        </pc:spChg>
        <pc:spChg chg="add mod">
          <ac:chgData name="Franklin, Grant" userId="S::grantdfranklin@tamu.edu::5abe4091-dd5f-473a-9aa3-6bf6dd197779" providerId="AD" clId="Web-{D31DDFCC-B51C-12E9-BFC4-757C2DC20C48}" dt="2022-10-24T19:21:18.339" v="224" actId="20577"/>
          <ac:spMkLst>
            <pc:docMk/>
            <pc:sldMk cId="4172296048" sldId="327"/>
            <ac:spMk id="12" creationId="{F9C37B0E-BAF3-3E47-6727-AC30495535E3}"/>
          </ac:spMkLst>
        </pc:spChg>
        <pc:spChg chg="add mod">
          <ac:chgData name="Franklin, Grant" userId="S::grantdfranklin@tamu.edu::5abe4091-dd5f-473a-9aa3-6bf6dd197779" providerId="AD" clId="Web-{D31DDFCC-B51C-12E9-BFC4-757C2DC20C48}" dt="2022-10-24T19:22:05.560" v="250" actId="14100"/>
          <ac:spMkLst>
            <pc:docMk/>
            <pc:sldMk cId="4172296048" sldId="327"/>
            <ac:spMk id="14" creationId="{4A25C7B9-3072-1767-761F-979ABA86F7C6}"/>
          </ac:spMkLst>
        </pc:spChg>
        <pc:spChg chg="del">
          <ac:chgData name="Franklin, Grant" userId="S::grantdfranklin@tamu.edu::5abe4091-dd5f-473a-9aa3-6bf6dd197779" providerId="AD" clId="Web-{D31DDFCC-B51C-12E9-BFC4-757C2DC20C48}" dt="2022-10-24T19:15:16.842" v="54"/>
          <ac:spMkLst>
            <pc:docMk/>
            <pc:sldMk cId="4172296048" sldId="327"/>
            <ac:spMk id="88" creationId="{00000000-0000-0000-0000-000000000000}"/>
          </ac:spMkLst>
        </pc:spChg>
        <pc:picChg chg="del">
          <ac:chgData name="Franklin, Grant" userId="S::grantdfranklin@tamu.edu::5abe4091-dd5f-473a-9aa3-6bf6dd197779" providerId="AD" clId="Web-{D31DDFCC-B51C-12E9-BFC4-757C2DC20C48}" dt="2022-10-24T19:00:08.512" v="24"/>
          <ac:picMkLst>
            <pc:docMk/>
            <pc:sldMk cId="4172296048" sldId="327"/>
            <ac:picMk id="2" creationId="{39FBF0CA-A79F-0936-B069-832AB4C4148C}"/>
          </ac:picMkLst>
        </pc:picChg>
        <pc:picChg chg="del">
          <ac:chgData name="Franklin, Grant" userId="S::grantdfranklin@tamu.edu::5abe4091-dd5f-473a-9aa3-6bf6dd197779" providerId="AD" clId="Web-{D31DDFCC-B51C-12E9-BFC4-757C2DC20C48}" dt="2022-10-24T19:00:07.777" v="23"/>
          <ac:picMkLst>
            <pc:docMk/>
            <pc:sldMk cId="4172296048" sldId="327"/>
            <ac:picMk id="3" creationId="{C6D19B7B-54FF-68FC-67B3-ED265E13B109}"/>
          </ac:picMkLst>
        </pc:picChg>
        <pc:picChg chg="add del mod">
          <ac:chgData name="Franklin, Grant" userId="S::grantdfranklin@tamu.edu::5abe4091-dd5f-473a-9aa3-6bf6dd197779" providerId="AD" clId="Web-{D31DDFCC-B51C-12E9-BFC4-757C2DC20C48}" dt="2022-10-24T19:14:40.356" v="48"/>
          <ac:picMkLst>
            <pc:docMk/>
            <pc:sldMk cId="4172296048" sldId="327"/>
            <ac:picMk id="4" creationId="{72A2E1B5-3A63-6965-2AE2-76DE632330E1}"/>
          </ac:picMkLst>
        </pc:picChg>
        <pc:picChg chg="add del mod">
          <ac:chgData name="Franklin, Grant" userId="S::grantdfranklin@tamu.edu::5abe4091-dd5f-473a-9aa3-6bf6dd197779" providerId="AD" clId="Web-{D31DDFCC-B51C-12E9-BFC4-757C2DC20C48}" dt="2022-10-24T19:11:26.849" v="45"/>
          <ac:picMkLst>
            <pc:docMk/>
            <pc:sldMk cId="4172296048" sldId="327"/>
            <ac:picMk id="5" creationId="{6CF8CA98-8D8C-9069-B232-B559CDBC7050}"/>
          </ac:picMkLst>
        </pc:picChg>
        <pc:picChg chg="add mod">
          <ac:chgData name="Franklin, Grant" userId="S::grantdfranklin@tamu.edu::5abe4091-dd5f-473a-9aa3-6bf6dd197779" providerId="AD" clId="Web-{D31DDFCC-B51C-12E9-BFC4-757C2DC20C48}" dt="2022-10-24T19:20:11.149" v="156" actId="1076"/>
          <ac:picMkLst>
            <pc:docMk/>
            <pc:sldMk cId="4172296048" sldId="327"/>
            <ac:picMk id="6" creationId="{381C55BE-CB8D-36AB-1867-5454890BF822}"/>
          </ac:picMkLst>
        </pc:picChg>
        <pc:picChg chg="add del mod">
          <ac:chgData name="Franklin, Grant" userId="S::grantdfranklin@tamu.edu::5abe4091-dd5f-473a-9aa3-6bf6dd197779" providerId="AD" clId="Web-{D31DDFCC-B51C-12E9-BFC4-757C2DC20C48}" dt="2022-10-24T19:20:01.727" v="151"/>
          <ac:picMkLst>
            <pc:docMk/>
            <pc:sldMk cId="4172296048" sldId="327"/>
            <ac:picMk id="7" creationId="{E1094C75-DC0E-F603-17E2-ED0669BE0E12}"/>
          </ac:picMkLst>
        </pc:picChg>
        <pc:picChg chg="add mod">
          <ac:chgData name="Franklin, Grant" userId="S::grantdfranklin@tamu.edu::5abe4091-dd5f-473a-9aa3-6bf6dd197779" providerId="AD" clId="Web-{D31DDFCC-B51C-12E9-BFC4-757C2DC20C48}" dt="2022-10-24T19:20:13.649" v="157" actId="1076"/>
          <ac:picMkLst>
            <pc:docMk/>
            <pc:sldMk cId="4172296048" sldId="327"/>
            <ac:picMk id="10" creationId="{6D447272-CE4A-4932-B06C-2C27FBF0F03C}"/>
          </ac:picMkLst>
        </pc:picChg>
      </pc:sldChg>
      <pc:sldChg chg="addSp delSp modSp add replId">
        <pc:chgData name="Franklin, Grant" userId="S::grantdfranklin@tamu.edu::5abe4091-dd5f-473a-9aa3-6bf6dd197779" providerId="AD" clId="Web-{D31DDFCC-B51C-12E9-BFC4-757C2DC20C48}" dt="2022-10-24T19:28:19.011" v="327" actId="20577"/>
        <pc:sldMkLst>
          <pc:docMk/>
          <pc:sldMk cId="975884460" sldId="328"/>
        </pc:sldMkLst>
        <pc:spChg chg="add del mod">
          <ac:chgData name="Franklin, Grant" userId="S::grantdfranklin@tamu.edu::5abe4091-dd5f-473a-9aa3-6bf6dd197779" providerId="AD" clId="Web-{D31DDFCC-B51C-12E9-BFC4-757C2DC20C48}" dt="2022-10-24T19:15:24.233" v="57"/>
          <ac:spMkLst>
            <pc:docMk/>
            <pc:sldMk cId="975884460" sldId="328"/>
            <ac:spMk id="6" creationId="{51B09201-627C-0BE3-6B34-A8636CB8E58C}"/>
          </ac:spMkLst>
        </pc:spChg>
        <pc:spChg chg="add mod">
          <ac:chgData name="Franklin, Grant" userId="S::grantdfranklin@tamu.edu::5abe4091-dd5f-473a-9aa3-6bf6dd197779" providerId="AD" clId="Web-{D31DDFCC-B51C-12E9-BFC4-757C2DC20C48}" dt="2022-10-24T19:27:51.322" v="312" actId="20577"/>
          <ac:spMkLst>
            <pc:docMk/>
            <pc:sldMk cId="975884460" sldId="328"/>
            <ac:spMk id="8" creationId="{8C9A765C-D07C-85D7-98AD-5AF15AE09DB6}"/>
          </ac:spMkLst>
        </pc:spChg>
        <pc:spChg chg="add mod">
          <ac:chgData name="Franklin, Grant" userId="S::grantdfranklin@tamu.edu::5abe4091-dd5f-473a-9aa3-6bf6dd197779" providerId="AD" clId="Web-{D31DDFCC-B51C-12E9-BFC4-757C2DC20C48}" dt="2022-10-24T19:28:19.011" v="327" actId="20577"/>
          <ac:spMkLst>
            <pc:docMk/>
            <pc:sldMk cId="975884460" sldId="328"/>
            <ac:spMk id="9" creationId="{A35A7C64-51C5-73D4-C07A-A2912B76BE81}"/>
          </ac:spMkLst>
        </pc:spChg>
        <pc:spChg chg="del">
          <ac:chgData name="Franklin, Grant" userId="S::grantdfranklin@tamu.edu::5abe4091-dd5f-473a-9aa3-6bf6dd197779" providerId="AD" clId="Web-{D31DDFCC-B51C-12E9-BFC4-757C2DC20C48}" dt="2022-10-24T19:15:23.420" v="56"/>
          <ac:spMkLst>
            <pc:docMk/>
            <pc:sldMk cId="975884460" sldId="328"/>
            <ac:spMk id="88" creationId="{00000000-0000-0000-0000-000000000000}"/>
          </ac:spMkLst>
        </pc:spChg>
        <pc:picChg chg="add del mod">
          <ac:chgData name="Franklin, Grant" userId="S::grantdfranklin@tamu.edu::5abe4091-dd5f-473a-9aa3-6bf6dd197779" providerId="AD" clId="Web-{D31DDFCC-B51C-12E9-BFC4-757C2DC20C48}" dt="2022-10-24T19:22:54.140" v="260"/>
          <ac:picMkLst>
            <pc:docMk/>
            <pc:sldMk cId="975884460" sldId="328"/>
            <ac:picMk id="2" creationId="{E953CBA2-40C8-1623-53D0-E071B3D6ED77}"/>
          </ac:picMkLst>
        </pc:picChg>
        <pc:picChg chg="add del">
          <ac:chgData name="Franklin, Grant" userId="S::grantdfranklin@tamu.edu::5abe4091-dd5f-473a-9aa3-6bf6dd197779" providerId="AD" clId="Web-{D31DDFCC-B51C-12E9-BFC4-757C2DC20C48}" dt="2022-10-24T19:06:50.870" v="33"/>
          <ac:picMkLst>
            <pc:docMk/>
            <pc:sldMk cId="975884460" sldId="328"/>
            <ac:picMk id="4" creationId="{72A2E1B5-3A63-6965-2AE2-76DE632330E1}"/>
          </ac:picMkLst>
        </pc:picChg>
        <pc:picChg chg="add del mod">
          <ac:chgData name="Franklin, Grant" userId="S::grantdfranklin@tamu.edu::5abe4091-dd5f-473a-9aa3-6bf6dd197779" providerId="AD" clId="Web-{D31DDFCC-B51C-12E9-BFC4-757C2DC20C48}" dt="2022-10-24T19:22:13.388" v="253" actId="1076"/>
          <ac:picMkLst>
            <pc:docMk/>
            <pc:sldMk cId="975884460" sldId="328"/>
            <ac:picMk id="5" creationId="{6CF8CA98-8D8C-9069-B232-B559CDBC7050}"/>
          </ac:picMkLst>
        </pc:picChg>
        <pc:picChg chg="add mod">
          <ac:chgData name="Franklin, Grant" userId="S::grantdfranklin@tamu.edu::5abe4091-dd5f-473a-9aa3-6bf6dd197779" providerId="AD" clId="Web-{D31DDFCC-B51C-12E9-BFC4-757C2DC20C48}" dt="2022-10-24T19:23:17.156" v="264" actId="1076"/>
          <ac:picMkLst>
            <pc:docMk/>
            <pc:sldMk cId="975884460" sldId="328"/>
            <ac:picMk id="7" creationId="{F5BBC6EA-C9E8-AF05-00CE-CF5EACCCBEE1}"/>
          </ac:picMkLst>
        </pc:picChg>
      </pc:sldChg>
      <pc:sldChg chg="addSp delSp modSp add replId">
        <pc:chgData name="Franklin, Grant" userId="S::grantdfranklin@tamu.edu::5abe4091-dd5f-473a-9aa3-6bf6dd197779" providerId="AD" clId="Web-{D31DDFCC-B51C-12E9-BFC4-757C2DC20C48}" dt="2022-10-24T19:28:40.168" v="335" actId="20577"/>
        <pc:sldMkLst>
          <pc:docMk/>
          <pc:sldMk cId="3763171796" sldId="329"/>
        </pc:sldMkLst>
        <pc:spChg chg="add mod">
          <ac:chgData name="Franklin, Grant" userId="S::grantdfranklin@tamu.edu::5abe4091-dd5f-473a-9aa3-6bf6dd197779" providerId="AD" clId="Web-{D31DDFCC-B51C-12E9-BFC4-757C2DC20C48}" dt="2022-10-24T19:28:28.605" v="329" actId="1076"/>
          <ac:spMkLst>
            <pc:docMk/>
            <pc:sldMk cId="3763171796" sldId="329"/>
            <ac:spMk id="7" creationId="{86CA51D3-518F-022E-A094-768C1ED5314B}"/>
          </ac:spMkLst>
        </pc:spChg>
        <pc:spChg chg="add mod">
          <ac:chgData name="Franklin, Grant" userId="S::grantdfranklin@tamu.edu::5abe4091-dd5f-473a-9aa3-6bf6dd197779" providerId="AD" clId="Web-{D31DDFCC-B51C-12E9-BFC4-757C2DC20C48}" dt="2022-10-24T19:28:40.168" v="335" actId="20577"/>
          <ac:spMkLst>
            <pc:docMk/>
            <pc:sldMk cId="3763171796" sldId="329"/>
            <ac:spMk id="9" creationId="{A57FF7D2-2821-72D6-D7D1-FF4369432F75}"/>
          </ac:spMkLst>
        </pc:spChg>
        <pc:picChg chg="del">
          <ac:chgData name="Franklin, Grant" userId="S::grantdfranklin@tamu.edu::5abe4091-dd5f-473a-9aa3-6bf6dd197779" providerId="AD" clId="Web-{D31DDFCC-B51C-12E9-BFC4-757C2DC20C48}" dt="2022-10-24T19:22:26.092" v="259"/>
          <ac:picMkLst>
            <pc:docMk/>
            <pc:sldMk cId="3763171796" sldId="329"/>
            <ac:picMk id="2" creationId="{E953CBA2-40C8-1623-53D0-E071B3D6ED77}"/>
          </ac:picMkLst>
        </pc:picChg>
        <pc:picChg chg="add mod">
          <ac:chgData name="Franklin, Grant" userId="S::grantdfranklin@tamu.edu::5abe4091-dd5f-473a-9aa3-6bf6dd197779" providerId="AD" clId="Web-{D31DDFCC-B51C-12E9-BFC4-757C2DC20C48}" dt="2022-10-24T19:25:01.597" v="268" actId="1076"/>
          <ac:picMkLst>
            <pc:docMk/>
            <pc:sldMk cId="3763171796" sldId="329"/>
            <ac:picMk id="3" creationId="{01623E0C-3BFD-BBDF-1A85-602536537365}"/>
          </ac:picMkLst>
        </pc:picChg>
        <pc:picChg chg="add mod">
          <ac:chgData name="Franklin, Grant" userId="S::grantdfranklin@tamu.edu::5abe4091-dd5f-473a-9aa3-6bf6dd197779" providerId="AD" clId="Web-{D31DDFCC-B51C-12E9-BFC4-757C2DC20C48}" dt="2022-10-24T19:26:33.866" v="271" actId="14100"/>
          <ac:picMkLst>
            <pc:docMk/>
            <pc:sldMk cId="3763171796" sldId="329"/>
            <ac:picMk id="4" creationId="{49B517CD-480A-BA3B-1146-60790DA25BFA}"/>
          </ac:picMkLst>
        </pc:picChg>
        <pc:picChg chg="del">
          <ac:chgData name="Franklin, Grant" userId="S::grantdfranklin@tamu.edu::5abe4091-dd5f-473a-9aa3-6bf6dd197779" providerId="AD" clId="Web-{D31DDFCC-B51C-12E9-BFC4-757C2DC20C48}" dt="2022-10-24T19:22:25.623" v="258"/>
          <ac:picMkLst>
            <pc:docMk/>
            <pc:sldMk cId="3763171796" sldId="329"/>
            <ac:picMk id="5" creationId="{6CF8CA98-8D8C-9069-B232-B559CDBC7050}"/>
          </ac:picMkLst>
        </pc:picChg>
      </pc:sldChg>
      <pc:sldChg chg="delSp modSp add replId">
        <pc:chgData name="Franklin, Grant" userId="S::grantdfranklin@tamu.edu::5abe4091-dd5f-473a-9aa3-6bf6dd197779" providerId="AD" clId="Web-{D31DDFCC-B51C-12E9-BFC4-757C2DC20C48}" dt="2022-10-24T19:30:42.500" v="352"/>
        <pc:sldMkLst>
          <pc:docMk/>
          <pc:sldMk cId="1739885929" sldId="330"/>
        </pc:sldMkLst>
        <pc:spChg chg="del">
          <ac:chgData name="Franklin, Grant" userId="S::grantdfranklin@tamu.edu::5abe4091-dd5f-473a-9aa3-6bf6dd197779" providerId="AD" clId="Web-{D31DDFCC-B51C-12E9-BFC4-757C2DC20C48}" dt="2022-10-24T19:30:42.500" v="352"/>
          <ac:spMkLst>
            <pc:docMk/>
            <pc:sldMk cId="1739885929" sldId="330"/>
            <ac:spMk id="2" creationId="{00000000-0000-0000-0000-000000000000}"/>
          </ac:spMkLst>
        </pc:spChg>
        <pc:spChg chg="mod">
          <ac:chgData name="Franklin, Grant" userId="S::grantdfranklin@tamu.edu::5abe4091-dd5f-473a-9aa3-6bf6dd197779" providerId="AD" clId="Web-{D31DDFCC-B51C-12E9-BFC4-757C2DC20C48}" dt="2022-10-24T19:30:19.328" v="347" actId="20577"/>
          <ac:spMkLst>
            <pc:docMk/>
            <pc:sldMk cId="1739885929" sldId="330"/>
            <ac:spMk id="75" creationId="{00000000-0000-0000-0000-000000000000}"/>
          </ac:spMkLst>
        </pc:spChg>
      </pc:sldChg>
      <pc:sldChg chg="delSp modSp add replId">
        <pc:chgData name="Franklin, Grant" userId="S::grantdfranklin@tamu.edu::5abe4091-dd5f-473a-9aa3-6bf6dd197779" providerId="AD" clId="Web-{D31DDFCC-B51C-12E9-BFC4-757C2DC20C48}" dt="2022-10-24T19:30:44.547" v="353"/>
        <pc:sldMkLst>
          <pc:docMk/>
          <pc:sldMk cId="1713603806" sldId="331"/>
        </pc:sldMkLst>
        <pc:spChg chg="del">
          <ac:chgData name="Franklin, Grant" userId="S::grantdfranklin@tamu.edu::5abe4091-dd5f-473a-9aa3-6bf6dd197779" providerId="AD" clId="Web-{D31DDFCC-B51C-12E9-BFC4-757C2DC20C48}" dt="2022-10-24T19:30:44.547" v="353"/>
          <ac:spMkLst>
            <pc:docMk/>
            <pc:sldMk cId="1713603806" sldId="331"/>
            <ac:spMk id="2" creationId="{00000000-0000-0000-0000-000000000000}"/>
          </ac:spMkLst>
        </pc:spChg>
        <pc:spChg chg="mod">
          <ac:chgData name="Franklin, Grant" userId="S::grantdfranklin@tamu.edu::5abe4091-dd5f-473a-9aa3-6bf6dd197779" providerId="AD" clId="Web-{D31DDFCC-B51C-12E9-BFC4-757C2DC20C48}" dt="2022-10-24T19:30:23.843" v="350" actId="20577"/>
          <ac:spMkLst>
            <pc:docMk/>
            <pc:sldMk cId="1713603806" sldId="331"/>
            <ac:spMk id="75" creationId="{00000000-0000-0000-0000-000000000000}"/>
          </ac:spMkLst>
        </pc:spChg>
      </pc:sldChg>
    </pc:docChg>
  </pc:docChgLst>
  <pc:docChgLst>
    <pc:chgData name="Rennaker, Martin" userId="S::mwrennaker@tamu.edu::c71cc602-29bf-4247-95bf-88928ae1b3d4" providerId="AD" clId="Web-{672F126B-D0A3-BF9F-EB95-6E5C1341F4C9}"/>
    <pc:docChg chg="delSld modSld">
      <pc:chgData name="Rennaker, Martin" userId="S::mwrennaker@tamu.edu::c71cc602-29bf-4247-95bf-88928ae1b3d4" providerId="AD" clId="Web-{672F126B-D0A3-BF9F-EB95-6E5C1341F4C9}" dt="2022-10-24T20:55:20.398" v="16"/>
      <pc:docMkLst>
        <pc:docMk/>
      </pc:docMkLst>
      <pc:sldChg chg="addSp modSp">
        <pc:chgData name="Rennaker, Martin" userId="S::mwrennaker@tamu.edu::c71cc602-29bf-4247-95bf-88928ae1b3d4" providerId="AD" clId="Web-{672F126B-D0A3-BF9F-EB95-6E5C1341F4C9}" dt="2022-10-24T20:51:37.845" v="3" actId="1076"/>
        <pc:sldMkLst>
          <pc:docMk/>
          <pc:sldMk cId="1093395937" sldId="313"/>
        </pc:sldMkLst>
        <pc:picChg chg="add mod">
          <ac:chgData name="Rennaker, Martin" userId="S::mwrennaker@tamu.edu::c71cc602-29bf-4247-95bf-88928ae1b3d4" providerId="AD" clId="Web-{672F126B-D0A3-BF9F-EB95-6E5C1341F4C9}" dt="2022-10-24T20:51:37.845" v="3" actId="1076"/>
          <ac:picMkLst>
            <pc:docMk/>
            <pc:sldMk cId="1093395937" sldId="313"/>
            <ac:picMk id="2" creationId="{30E899CD-E8E9-E87C-773F-E133E44DC9AC}"/>
          </ac:picMkLst>
        </pc:picChg>
      </pc:sldChg>
      <pc:sldChg chg="addSp modSp">
        <pc:chgData name="Rennaker, Martin" userId="S::mwrennaker@tamu.edu::c71cc602-29bf-4247-95bf-88928ae1b3d4" providerId="AD" clId="Web-{672F126B-D0A3-BF9F-EB95-6E5C1341F4C9}" dt="2022-10-24T20:55:17.508" v="15" actId="1076"/>
        <pc:sldMkLst>
          <pc:docMk/>
          <pc:sldMk cId="1739885929" sldId="330"/>
        </pc:sldMkLst>
        <pc:picChg chg="add mod">
          <ac:chgData name="Rennaker, Martin" userId="S::mwrennaker@tamu.edu::c71cc602-29bf-4247-95bf-88928ae1b3d4" providerId="AD" clId="Web-{672F126B-D0A3-BF9F-EB95-6E5C1341F4C9}" dt="2022-10-24T20:55:01.554" v="12" actId="1076"/>
          <ac:picMkLst>
            <pc:docMk/>
            <pc:sldMk cId="1739885929" sldId="330"/>
            <ac:picMk id="2" creationId="{A9334FDB-5392-7829-E41E-33E89B666853}"/>
          </ac:picMkLst>
        </pc:picChg>
        <pc:picChg chg="add mod">
          <ac:chgData name="Rennaker, Martin" userId="S::mwrennaker@tamu.edu::c71cc602-29bf-4247-95bf-88928ae1b3d4" providerId="AD" clId="Web-{672F126B-D0A3-BF9F-EB95-6E5C1341F4C9}" dt="2022-10-24T20:55:17.508" v="15" actId="1076"/>
          <ac:picMkLst>
            <pc:docMk/>
            <pc:sldMk cId="1739885929" sldId="330"/>
            <ac:picMk id="3" creationId="{A65F5A70-0993-9570-92B3-B769F30F8F2C}"/>
          </ac:picMkLst>
        </pc:picChg>
      </pc:sldChg>
      <pc:sldChg chg="del">
        <pc:chgData name="Rennaker, Martin" userId="S::mwrennaker@tamu.edu::c71cc602-29bf-4247-95bf-88928ae1b3d4" providerId="AD" clId="Web-{672F126B-D0A3-BF9F-EB95-6E5C1341F4C9}" dt="2022-10-24T20:55:20.398" v="16"/>
        <pc:sldMkLst>
          <pc:docMk/>
          <pc:sldMk cId="1713603806" sldId="331"/>
        </pc:sldMkLst>
      </pc:sldChg>
    </pc:docChg>
  </pc:docChgLst>
  <pc:docChgLst>
    <pc:chgData name="Magallanes, Yarentzy" userId="S::yarentzym@tamu.edu::b14954fa-3e6a-41ac-9a52-396e13fe3d4e" providerId="AD" clId="Web-{9EB2AC7D-4C2A-DFF3-C539-74D3EFF49DCB}"/>
    <pc:docChg chg="addSld delSld modSld sldOrd">
      <pc:chgData name="Magallanes, Yarentzy" userId="S::yarentzym@tamu.edu::b14954fa-3e6a-41ac-9a52-396e13fe3d4e" providerId="AD" clId="Web-{9EB2AC7D-4C2A-DFF3-C539-74D3EFF49DCB}" dt="2022-10-24T20:45:07.302" v="4297"/>
      <pc:docMkLst>
        <pc:docMk/>
      </pc:docMkLst>
      <pc:sldChg chg="addSp delSp modSp">
        <pc:chgData name="Magallanes, Yarentzy" userId="S::yarentzym@tamu.edu::b14954fa-3e6a-41ac-9a52-396e13fe3d4e" providerId="AD" clId="Web-{9EB2AC7D-4C2A-DFF3-C539-74D3EFF49DCB}" dt="2022-10-24T17:43:57.452" v="17" actId="14100"/>
        <pc:sldMkLst>
          <pc:docMk/>
          <pc:sldMk cId="1248451537" sldId="306"/>
        </pc:sldMkLst>
        <pc:picChg chg="add del mod">
          <ac:chgData name="Magallanes, Yarentzy" userId="S::yarentzym@tamu.edu::b14954fa-3e6a-41ac-9a52-396e13fe3d4e" providerId="AD" clId="Web-{9EB2AC7D-4C2A-DFF3-C539-74D3EFF49DCB}" dt="2022-10-24T17:43:14.295" v="9"/>
          <ac:picMkLst>
            <pc:docMk/>
            <pc:sldMk cId="1248451537" sldId="306"/>
            <ac:picMk id="2" creationId="{D7FEBB25-AF1F-B5ED-DFB1-06CD6E01C673}"/>
          </ac:picMkLst>
        </pc:picChg>
        <pc:picChg chg="mod">
          <ac:chgData name="Magallanes, Yarentzy" userId="S::yarentzym@tamu.edu::b14954fa-3e6a-41ac-9a52-396e13fe3d4e" providerId="AD" clId="Web-{9EB2AC7D-4C2A-DFF3-C539-74D3EFF49DCB}" dt="2022-10-24T17:43:57.452" v="17" actId="14100"/>
          <ac:picMkLst>
            <pc:docMk/>
            <pc:sldMk cId="1248451537" sldId="306"/>
            <ac:picMk id="4" creationId="{B48C0611-FC3D-6A4F-9281-9B727FC94D59}"/>
          </ac:picMkLst>
        </pc:picChg>
        <pc:picChg chg="add del">
          <ac:chgData name="Magallanes, Yarentzy" userId="S::yarentzym@tamu.edu::b14954fa-3e6a-41ac-9a52-396e13fe3d4e" providerId="AD" clId="Web-{9EB2AC7D-4C2A-DFF3-C539-74D3EFF49DCB}" dt="2022-10-24T17:42:53.184" v="4"/>
          <ac:picMkLst>
            <pc:docMk/>
            <pc:sldMk cId="1248451537" sldId="306"/>
            <ac:picMk id="5" creationId="{58E629F0-2D41-01ED-7F78-B83FFA0D9EE6}"/>
          </ac:picMkLst>
        </pc:picChg>
      </pc:sldChg>
      <pc:sldChg chg="del">
        <pc:chgData name="Magallanes, Yarentzy" userId="S::yarentzym@tamu.edu::b14954fa-3e6a-41ac-9a52-396e13fe3d4e" providerId="AD" clId="Web-{9EB2AC7D-4C2A-DFF3-C539-74D3EFF49DCB}" dt="2022-10-24T17:41:12.868" v="0"/>
        <pc:sldMkLst>
          <pc:docMk/>
          <pc:sldMk cId="2821744807" sldId="315"/>
        </pc:sldMkLst>
      </pc:sldChg>
      <pc:sldChg chg="del">
        <pc:chgData name="Magallanes, Yarentzy" userId="S::yarentzym@tamu.edu::b14954fa-3e6a-41ac-9a52-396e13fe3d4e" providerId="AD" clId="Web-{9EB2AC7D-4C2A-DFF3-C539-74D3EFF49DCB}" dt="2022-10-24T17:41:13.978" v="1"/>
        <pc:sldMkLst>
          <pc:docMk/>
          <pc:sldMk cId="2900196558" sldId="316"/>
        </pc:sldMkLst>
      </pc:sldChg>
      <pc:sldChg chg="modSp modNotes">
        <pc:chgData name="Magallanes, Yarentzy" userId="S::yarentzym@tamu.edu::b14954fa-3e6a-41ac-9a52-396e13fe3d4e" providerId="AD" clId="Web-{9EB2AC7D-4C2A-DFF3-C539-74D3EFF49DCB}" dt="2022-10-24T20:33:23.418" v="2804"/>
        <pc:sldMkLst>
          <pc:docMk/>
          <pc:sldMk cId="4193199317" sldId="317"/>
        </pc:sldMkLst>
        <pc:spChg chg="mod">
          <ac:chgData name="Magallanes, Yarentzy" userId="S::yarentzym@tamu.edu::b14954fa-3e6a-41ac-9a52-396e13fe3d4e" providerId="AD" clId="Web-{9EB2AC7D-4C2A-DFF3-C539-74D3EFF49DCB}" dt="2022-10-24T18:00:27.815" v="347" actId="20577"/>
          <ac:spMkLst>
            <pc:docMk/>
            <pc:sldMk cId="4193199317" sldId="317"/>
            <ac:spMk id="82" creationId="{00000000-0000-0000-0000-000000000000}"/>
          </ac:spMkLst>
        </pc:spChg>
        <pc:graphicFrameChg chg="mod modGraphic">
          <ac:chgData name="Magallanes, Yarentzy" userId="S::yarentzym@tamu.edu::b14954fa-3e6a-41ac-9a52-396e13fe3d4e" providerId="AD" clId="Web-{9EB2AC7D-4C2A-DFF3-C539-74D3EFF49DCB}" dt="2022-10-24T20:29:39.300" v="2389"/>
          <ac:graphicFrameMkLst>
            <pc:docMk/>
            <pc:sldMk cId="4193199317" sldId="317"/>
            <ac:graphicFrameMk id="83" creationId="{00000000-0000-0000-0000-000000000000}"/>
          </ac:graphicFrameMkLst>
        </pc:graphicFrameChg>
      </pc:sldChg>
      <pc:sldChg chg="delSp modSp modNotes">
        <pc:chgData name="Magallanes, Yarentzy" userId="S::yarentzym@tamu.edu::b14954fa-3e6a-41ac-9a52-396e13fe3d4e" providerId="AD" clId="Web-{9EB2AC7D-4C2A-DFF3-C539-74D3EFF49DCB}" dt="2022-10-24T20:37:44.349" v="3480"/>
        <pc:sldMkLst>
          <pc:docMk/>
          <pc:sldMk cId="1783466880" sldId="319"/>
        </pc:sldMkLst>
        <pc:spChg chg="del mod">
          <ac:chgData name="Magallanes, Yarentzy" userId="S::yarentzym@tamu.edu::b14954fa-3e6a-41ac-9a52-396e13fe3d4e" providerId="AD" clId="Web-{9EB2AC7D-4C2A-DFF3-C539-74D3EFF49DCB}" dt="2022-10-24T20:17:22.336" v="1147"/>
          <ac:spMkLst>
            <pc:docMk/>
            <pc:sldMk cId="1783466880" sldId="319"/>
            <ac:spMk id="2" creationId="{00000000-0000-0000-0000-000000000000}"/>
          </ac:spMkLst>
        </pc:spChg>
        <pc:spChg chg="mod">
          <ac:chgData name="Magallanes, Yarentzy" userId="S::yarentzym@tamu.edu::b14954fa-3e6a-41ac-9a52-396e13fe3d4e" providerId="AD" clId="Web-{9EB2AC7D-4C2A-DFF3-C539-74D3EFF49DCB}" dt="2022-10-24T20:19:03.590" v="1259" actId="20577"/>
          <ac:spMkLst>
            <pc:docMk/>
            <pc:sldMk cId="1783466880" sldId="319"/>
            <ac:spMk id="88" creationId="{00000000-0000-0000-0000-000000000000}"/>
          </ac:spMkLst>
        </pc:spChg>
        <pc:spChg chg="mod">
          <ac:chgData name="Magallanes, Yarentzy" userId="S::yarentzym@tamu.edu::b14954fa-3e6a-41ac-9a52-396e13fe3d4e" providerId="AD" clId="Web-{9EB2AC7D-4C2A-DFF3-C539-74D3EFF49DCB}" dt="2022-10-24T18:07:52.018" v="728" actId="20577"/>
          <ac:spMkLst>
            <pc:docMk/>
            <pc:sldMk cId="1783466880" sldId="319"/>
            <ac:spMk id="90" creationId="{00000000-0000-0000-0000-000000000000}"/>
          </ac:spMkLst>
        </pc:spChg>
      </pc:sldChg>
      <pc:sldChg chg="addSp delSp modSp new">
        <pc:chgData name="Magallanes, Yarentzy" userId="S::yarentzym@tamu.edu::b14954fa-3e6a-41ac-9a52-396e13fe3d4e" providerId="AD" clId="Web-{9EB2AC7D-4C2A-DFF3-C539-74D3EFF49DCB}" dt="2022-10-24T17:59:41.314" v="332" actId="1076"/>
        <pc:sldMkLst>
          <pc:docMk/>
          <pc:sldMk cId="631312849" sldId="324"/>
        </pc:sldMkLst>
        <pc:spChg chg="add del mod">
          <ac:chgData name="Magallanes, Yarentzy" userId="S::yarentzym@tamu.edu::b14954fa-3e6a-41ac-9a52-396e13fe3d4e" providerId="AD" clId="Web-{9EB2AC7D-4C2A-DFF3-C539-74D3EFF49DCB}" dt="2022-10-24T17:44:41.829" v="39" actId="20577"/>
          <ac:spMkLst>
            <pc:docMk/>
            <pc:sldMk cId="631312849" sldId="324"/>
            <ac:spMk id="2" creationId="{8652B904-5CFD-88B7-2C4F-B91C7DE52D54}"/>
          </ac:spMkLst>
        </pc:spChg>
        <pc:spChg chg="del">
          <ac:chgData name="Magallanes, Yarentzy" userId="S::yarentzym@tamu.edu::b14954fa-3e6a-41ac-9a52-396e13fe3d4e" providerId="AD" clId="Web-{9EB2AC7D-4C2A-DFF3-C539-74D3EFF49DCB}" dt="2022-10-24T17:43:24.373" v="10"/>
          <ac:spMkLst>
            <pc:docMk/>
            <pc:sldMk cId="631312849" sldId="324"/>
            <ac:spMk id="3" creationId="{6FA116E0-F3A6-D08A-B95F-772CC00099FE}"/>
          </ac:spMkLst>
        </pc:spChg>
        <pc:spChg chg="add del">
          <ac:chgData name="Magallanes, Yarentzy" userId="S::yarentzym@tamu.edu::b14954fa-3e6a-41ac-9a52-396e13fe3d4e" providerId="AD" clId="Web-{9EB2AC7D-4C2A-DFF3-C539-74D3EFF49DCB}" dt="2022-10-24T17:44:30.453" v="22"/>
          <ac:spMkLst>
            <pc:docMk/>
            <pc:sldMk cId="631312849" sldId="324"/>
            <ac:spMk id="7" creationId="{DDACAEFB-D355-121A-B420-7708FA544EB8}"/>
          </ac:spMkLst>
        </pc:spChg>
        <pc:spChg chg="add mod">
          <ac:chgData name="Magallanes, Yarentzy" userId="S::yarentzym@tamu.edu::b14954fa-3e6a-41ac-9a52-396e13fe3d4e" providerId="AD" clId="Web-{9EB2AC7D-4C2A-DFF3-C539-74D3EFF49DCB}" dt="2022-10-24T17:59:38.720" v="331" actId="20577"/>
          <ac:spMkLst>
            <pc:docMk/>
            <pc:sldMk cId="631312849" sldId="324"/>
            <ac:spMk id="12" creationId="{9347538E-CF0C-F87F-EE20-44C494F8AF58}"/>
          </ac:spMkLst>
        </pc:spChg>
        <pc:spChg chg="add del mod">
          <ac:chgData name="Magallanes, Yarentzy" userId="S::yarentzym@tamu.edu::b14954fa-3e6a-41ac-9a52-396e13fe3d4e" providerId="AD" clId="Web-{9EB2AC7D-4C2A-DFF3-C539-74D3EFF49DCB}" dt="2022-10-24T17:56:39.510" v="244"/>
          <ac:spMkLst>
            <pc:docMk/>
            <pc:sldMk cId="631312849" sldId="324"/>
            <ac:spMk id="13" creationId="{953763AC-4429-9D2F-8232-56073CD7ED17}"/>
          </ac:spMkLst>
        </pc:spChg>
        <pc:spChg chg="add del mod">
          <ac:chgData name="Magallanes, Yarentzy" userId="S::yarentzym@tamu.edu::b14954fa-3e6a-41ac-9a52-396e13fe3d4e" providerId="AD" clId="Web-{9EB2AC7D-4C2A-DFF3-C539-74D3EFF49DCB}" dt="2022-10-24T17:56:58.199" v="253"/>
          <ac:spMkLst>
            <pc:docMk/>
            <pc:sldMk cId="631312849" sldId="324"/>
            <ac:spMk id="14" creationId="{93552132-CA89-70F5-647C-CA8F0A3C227B}"/>
          </ac:spMkLst>
        </pc:spChg>
        <pc:spChg chg="add del mod">
          <ac:chgData name="Magallanes, Yarentzy" userId="S::yarentzym@tamu.edu::b14954fa-3e6a-41ac-9a52-396e13fe3d4e" providerId="AD" clId="Web-{9EB2AC7D-4C2A-DFF3-C539-74D3EFF49DCB}" dt="2022-10-24T17:57:10.886" v="272"/>
          <ac:spMkLst>
            <pc:docMk/>
            <pc:sldMk cId="631312849" sldId="324"/>
            <ac:spMk id="15" creationId="{B6A64159-FCAC-55FA-7FBB-CE4C65587424}"/>
          </ac:spMkLst>
        </pc:spChg>
        <pc:spChg chg="add del mod">
          <ac:chgData name="Magallanes, Yarentzy" userId="S::yarentzym@tamu.edu::b14954fa-3e6a-41ac-9a52-396e13fe3d4e" providerId="AD" clId="Web-{9EB2AC7D-4C2A-DFF3-C539-74D3EFF49DCB}" dt="2022-10-24T17:57:23.293" v="289"/>
          <ac:spMkLst>
            <pc:docMk/>
            <pc:sldMk cId="631312849" sldId="324"/>
            <ac:spMk id="17" creationId="{5BE68AD4-F444-4051-B041-16D0A18B5493}"/>
          </ac:spMkLst>
        </pc:spChg>
        <pc:spChg chg="add del mod">
          <ac:chgData name="Magallanes, Yarentzy" userId="S::yarentzym@tamu.edu::b14954fa-3e6a-41ac-9a52-396e13fe3d4e" providerId="AD" clId="Web-{9EB2AC7D-4C2A-DFF3-C539-74D3EFF49DCB}" dt="2022-10-24T17:51:12.874" v="174"/>
          <ac:spMkLst>
            <pc:docMk/>
            <pc:sldMk cId="631312849" sldId="324"/>
            <ac:spMk id="19" creationId="{82385262-3B41-DEDB-7780-928EA174064A}"/>
          </ac:spMkLst>
        </pc:spChg>
        <pc:picChg chg="add del mod ord">
          <ac:chgData name="Magallanes, Yarentzy" userId="S::yarentzym@tamu.edu::b14954fa-3e6a-41ac-9a52-396e13fe3d4e" providerId="AD" clId="Web-{9EB2AC7D-4C2A-DFF3-C539-74D3EFF49DCB}" dt="2022-10-24T17:51:08.249" v="173"/>
          <ac:picMkLst>
            <pc:docMk/>
            <pc:sldMk cId="631312849" sldId="324"/>
            <ac:picMk id="4" creationId="{3D9AD09C-45A3-44C6-3A27-04B0B59C1EBB}"/>
          </ac:picMkLst>
        </pc:picChg>
        <pc:picChg chg="add mod modCrop">
          <ac:chgData name="Magallanes, Yarentzy" userId="S::yarentzym@tamu.edu::b14954fa-3e6a-41ac-9a52-396e13fe3d4e" providerId="AD" clId="Web-{9EB2AC7D-4C2A-DFF3-C539-74D3EFF49DCB}" dt="2022-10-24T17:54:06.646" v="200" actId="1076"/>
          <ac:picMkLst>
            <pc:docMk/>
            <pc:sldMk cId="631312849" sldId="324"/>
            <ac:picMk id="5" creationId="{4EEFAB20-242F-7180-BA0C-5A30D75A1D5D}"/>
          </ac:picMkLst>
        </pc:picChg>
        <pc:cxnChg chg="add mod">
          <ac:chgData name="Magallanes, Yarentzy" userId="S::yarentzym@tamu.edu::b14954fa-3e6a-41ac-9a52-396e13fe3d4e" providerId="AD" clId="Web-{9EB2AC7D-4C2A-DFF3-C539-74D3EFF49DCB}" dt="2022-10-24T17:55:42.571" v="214" actId="14100"/>
          <ac:cxnSpMkLst>
            <pc:docMk/>
            <pc:sldMk cId="631312849" sldId="324"/>
            <ac:cxnSpMk id="8" creationId="{ABFB6A38-2603-CE37-AF01-941493C25413}"/>
          </ac:cxnSpMkLst>
        </pc:cxnChg>
        <pc:cxnChg chg="add mod">
          <ac:chgData name="Magallanes, Yarentzy" userId="S::yarentzym@tamu.edu::b14954fa-3e6a-41ac-9a52-396e13fe3d4e" providerId="AD" clId="Web-{9EB2AC7D-4C2A-DFF3-C539-74D3EFF49DCB}" dt="2022-10-24T17:57:45.856" v="291" actId="14100"/>
          <ac:cxnSpMkLst>
            <pc:docMk/>
            <pc:sldMk cId="631312849" sldId="324"/>
            <ac:cxnSpMk id="9" creationId="{47CBF4FE-55F2-30DA-B15A-B0BD7BF62585}"/>
          </ac:cxnSpMkLst>
        </pc:cxnChg>
        <pc:cxnChg chg="add mod">
          <ac:chgData name="Magallanes, Yarentzy" userId="S::yarentzym@tamu.edu::b14954fa-3e6a-41ac-9a52-396e13fe3d4e" providerId="AD" clId="Web-{9EB2AC7D-4C2A-DFF3-C539-74D3EFF49DCB}" dt="2022-10-24T17:54:58.944" v="211" actId="14100"/>
          <ac:cxnSpMkLst>
            <pc:docMk/>
            <pc:sldMk cId="631312849" sldId="324"/>
            <ac:cxnSpMk id="10" creationId="{673C3B23-F2B8-4B00-5794-D11D08FD9086}"/>
          </ac:cxnSpMkLst>
        </pc:cxnChg>
        <pc:cxnChg chg="add mod">
          <ac:chgData name="Magallanes, Yarentzy" userId="S::yarentzym@tamu.edu::b14954fa-3e6a-41ac-9a52-396e13fe3d4e" providerId="AD" clId="Web-{9EB2AC7D-4C2A-DFF3-C539-74D3EFF49DCB}" dt="2022-10-24T17:55:51.540" v="216" actId="14100"/>
          <ac:cxnSpMkLst>
            <pc:docMk/>
            <pc:sldMk cId="631312849" sldId="324"/>
            <ac:cxnSpMk id="11" creationId="{2CBD3DAB-0E02-A87B-A39E-A3B28A5FAB87}"/>
          </ac:cxnSpMkLst>
        </pc:cxnChg>
        <pc:cxnChg chg="add mod">
          <ac:chgData name="Magallanes, Yarentzy" userId="S::yarentzym@tamu.edu::b14954fa-3e6a-41ac-9a52-396e13fe3d4e" providerId="AD" clId="Web-{9EB2AC7D-4C2A-DFF3-C539-74D3EFF49DCB}" dt="2022-10-24T17:57:41.075" v="290" actId="14100"/>
          <ac:cxnSpMkLst>
            <pc:docMk/>
            <pc:sldMk cId="631312849" sldId="324"/>
            <ac:cxnSpMk id="16" creationId="{E9CB45C9-FBF8-DC90-9827-FE7A6D26F9C1}"/>
          </ac:cxnSpMkLst>
        </pc:cxnChg>
        <pc:cxnChg chg="add mod">
          <ac:chgData name="Magallanes, Yarentzy" userId="S::yarentzym@tamu.edu::b14954fa-3e6a-41ac-9a52-396e13fe3d4e" providerId="AD" clId="Web-{9EB2AC7D-4C2A-DFF3-C539-74D3EFF49DCB}" dt="2022-10-24T17:59:41.314" v="332" actId="1076"/>
          <ac:cxnSpMkLst>
            <pc:docMk/>
            <pc:sldMk cId="631312849" sldId="324"/>
            <ac:cxnSpMk id="20" creationId="{2A947DDC-53B5-1702-5FDE-4EADEF3E8724}"/>
          </ac:cxnSpMkLst>
        </pc:cxnChg>
      </pc:sldChg>
      <pc:sldChg chg="addSp delSp modSp new ord modNotes">
        <pc:chgData name="Magallanes, Yarentzy" userId="S::yarentzym@tamu.edu::b14954fa-3e6a-41ac-9a52-396e13fe3d4e" providerId="AD" clId="Web-{9EB2AC7D-4C2A-DFF3-C539-74D3EFF49DCB}" dt="2022-10-24T20:35:13.406" v="3072"/>
        <pc:sldMkLst>
          <pc:docMk/>
          <pc:sldMk cId="372411585" sldId="325"/>
        </pc:sldMkLst>
        <pc:spChg chg="mod">
          <ac:chgData name="Magallanes, Yarentzy" userId="S::yarentzym@tamu.edu::b14954fa-3e6a-41ac-9a52-396e13fe3d4e" providerId="AD" clId="Web-{9EB2AC7D-4C2A-DFF3-C539-74D3EFF49DCB}" dt="2022-10-24T18:09:46.288" v="820" actId="20577"/>
          <ac:spMkLst>
            <pc:docMk/>
            <pc:sldMk cId="372411585" sldId="325"/>
            <ac:spMk id="2" creationId="{1EE8F4C8-C4D8-E848-18A6-1D95A81E2D05}"/>
          </ac:spMkLst>
        </pc:spChg>
        <pc:spChg chg="del">
          <ac:chgData name="Magallanes, Yarentzy" userId="S::yarentzym@tamu.edu::b14954fa-3e6a-41ac-9a52-396e13fe3d4e" providerId="AD" clId="Web-{9EB2AC7D-4C2A-DFF3-C539-74D3EFF49DCB}" dt="2022-10-24T18:12:09.465" v="821"/>
          <ac:spMkLst>
            <pc:docMk/>
            <pc:sldMk cId="372411585" sldId="325"/>
            <ac:spMk id="3" creationId="{78E80E54-A912-D21D-4B80-0AA8C6E762C9}"/>
          </ac:spMkLst>
        </pc:spChg>
        <pc:spChg chg="add mod">
          <ac:chgData name="Magallanes, Yarentzy" userId="S::yarentzym@tamu.edu::b14954fa-3e6a-41ac-9a52-396e13fe3d4e" providerId="AD" clId="Web-{9EB2AC7D-4C2A-DFF3-C539-74D3EFF49DCB}" dt="2022-10-24T18:19:23.949" v="976" actId="20577"/>
          <ac:spMkLst>
            <pc:docMk/>
            <pc:sldMk cId="372411585" sldId="325"/>
            <ac:spMk id="7" creationId="{BCC6B267-606C-00F5-8D2F-9A5DB3791C27}"/>
          </ac:spMkLst>
        </pc:spChg>
        <pc:picChg chg="add mod ord">
          <ac:chgData name="Magallanes, Yarentzy" userId="S::yarentzym@tamu.edu::b14954fa-3e6a-41ac-9a52-396e13fe3d4e" providerId="AD" clId="Web-{9EB2AC7D-4C2A-DFF3-C539-74D3EFF49DCB}" dt="2022-10-24T18:18:18.150" v="876" actId="1076"/>
          <ac:picMkLst>
            <pc:docMk/>
            <pc:sldMk cId="372411585" sldId="325"/>
            <ac:picMk id="4" creationId="{82D2254C-C7CA-3F6B-80B7-082C33C045DD}"/>
          </ac:picMkLst>
        </pc:picChg>
        <pc:picChg chg="add mod modCrop">
          <ac:chgData name="Magallanes, Yarentzy" userId="S::yarentzym@tamu.edu::b14954fa-3e6a-41ac-9a52-396e13fe3d4e" providerId="AD" clId="Web-{9EB2AC7D-4C2A-DFF3-C539-74D3EFF49DCB}" dt="2022-10-24T18:19:44.075" v="982" actId="1076"/>
          <ac:picMkLst>
            <pc:docMk/>
            <pc:sldMk cId="372411585" sldId="325"/>
            <ac:picMk id="5" creationId="{8B0ECA49-C191-1534-7113-0B7471A5CE07}"/>
          </ac:picMkLst>
        </pc:picChg>
      </pc:sldChg>
      <pc:sldChg chg="addSp delSp modSp new modNotes">
        <pc:chgData name="Magallanes, Yarentzy" userId="S::yarentzym@tamu.edu::b14954fa-3e6a-41ac-9a52-396e13fe3d4e" providerId="AD" clId="Web-{9EB2AC7D-4C2A-DFF3-C539-74D3EFF49DCB}" dt="2022-10-24T20:35:43.673" v="3146"/>
        <pc:sldMkLst>
          <pc:docMk/>
          <pc:sldMk cId="975092572" sldId="326"/>
        </pc:sldMkLst>
        <pc:spChg chg="mod">
          <ac:chgData name="Magallanes, Yarentzy" userId="S::yarentzym@tamu.edu::b14954fa-3e6a-41ac-9a52-396e13fe3d4e" providerId="AD" clId="Web-{9EB2AC7D-4C2A-DFF3-C539-74D3EFF49DCB}" dt="2022-10-24T18:17:16.804" v="872" actId="20577"/>
          <ac:spMkLst>
            <pc:docMk/>
            <pc:sldMk cId="975092572" sldId="326"/>
            <ac:spMk id="2" creationId="{95EDE8EF-5AA6-2DE9-5B64-4B865445BE66}"/>
          </ac:spMkLst>
        </pc:spChg>
        <pc:spChg chg="del">
          <ac:chgData name="Magallanes, Yarentzy" userId="S::yarentzym@tamu.edu::b14954fa-3e6a-41ac-9a52-396e13fe3d4e" providerId="AD" clId="Web-{9EB2AC7D-4C2A-DFF3-C539-74D3EFF49DCB}" dt="2022-10-24T18:17:19.695" v="873"/>
          <ac:spMkLst>
            <pc:docMk/>
            <pc:sldMk cId="975092572" sldId="326"/>
            <ac:spMk id="3" creationId="{97B43879-F80F-1811-028E-E19441DFDDB9}"/>
          </ac:spMkLst>
        </pc:spChg>
        <pc:spChg chg="add mod">
          <ac:chgData name="Magallanes, Yarentzy" userId="S::yarentzym@tamu.edu::b14954fa-3e6a-41ac-9a52-396e13fe3d4e" providerId="AD" clId="Web-{9EB2AC7D-4C2A-DFF3-C539-74D3EFF49DCB}" dt="2022-10-24T18:22:13.767" v="1036" actId="1076"/>
          <ac:spMkLst>
            <pc:docMk/>
            <pc:sldMk cId="975092572" sldId="326"/>
            <ac:spMk id="8" creationId="{41727D2B-5667-2078-BE93-C19D81F2D81D}"/>
          </ac:spMkLst>
        </pc:spChg>
        <pc:picChg chg="add mod">
          <ac:chgData name="Magallanes, Yarentzy" userId="S::yarentzym@tamu.edu::b14954fa-3e6a-41ac-9a52-396e13fe3d4e" providerId="AD" clId="Web-{9EB2AC7D-4C2A-DFF3-C539-74D3EFF49DCB}" dt="2022-10-24T18:22:01.908" v="1030" actId="1076"/>
          <ac:picMkLst>
            <pc:docMk/>
            <pc:sldMk cId="975092572" sldId="326"/>
            <ac:picMk id="4" creationId="{BC59F091-8D8A-0036-D5D9-FBBE2B196367}"/>
          </ac:picMkLst>
        </pc:picChg>
        <pc:picChg chg="add mod modCrop">
          <ac:chgData name="Magallanes, Yarentzy" userId="S::yarentzym@tamu.edu::b14954fa-3e6a-41ac-9a52-396e13fe3d4e" providerId="AD" clId="Web-{9EB2AC7D-4C2A-DFF3-C539-74D3EFF49DCB}" dt="2022-10-24T18:23:49.427" v="1044" actId="1076"/>
          <ac:picMkLst>
            <pc:docMk/>
            <pc:sldMk cId="975092572" sldId="326"/>
            <ac:picMk id="9" creationId="{0877DEF5-B72C-691C-D9F7-F69BA1CC8D5B}"/>
          </ac:picMkLst>
        </pc:picChg>
        <pc:cxnChg chg="add mod">
          <ac:chgData name="Magallanes, Yarentzy" userId="S::yarentzym@tamu.edu::b14954fa-3e6a-41ac-9a52-396e13fe3d4e" providerId="AD" clId="Web-{9EB2AC7D-4C2A-DFF3-C539-74D3EFF49DCB}" dt="2022-10-24T18:22:01.923" v="1031" actId="1076"/>
          <ac:cxnSpMkLst>
            <pc:docMk/>
            <pc:sldMk cId="975092572" sldId="326"/>
            <ac:cxnSpMk id="5" creationId="{00DD27D2-0523-BCE3-E349-709B77124563}"/>
          </ac:cxnSpMkLst>
        </pc:cxnChg>
        <pc:cxnChg chg="add mod">
          <ac:chgData name="Magallanes, Yarentzy" userId="S::yarentzym@tamu.edu::b14954fa-3e6a-41ac-9a52-396e13fe3d4e" providerId="AD" clId="Web-{9EB2AC7D-4C2A-DFF3-C539-74D3EFF49DCB}" dt="2022-10-24T18:22:01.923" v="1032" actId="1076"/>
          <ac:cxnSpMkLst>
            <pc:docMk/>
            <pc:sldMk cId="975092572" sldId="326"/>
            <ac:cxnSpMk id="6" creationId="{EDD0C43E-C581-65B1-9CB4-E5C86A299944}"/>
          </ac:cxnSpMkLst>
        </pc:cxnChg>
        <pc:cxnChg chg="add mod">
          <ac:chgData name="Magallanes, Yarentzy" userId="S::yarentzym@tamu.edu::b14954fa-3e6a-41ac-9a52-396e13fe3d4e" providerId="AD" clId="Web-{9EB2AC7D-4C2A-DFF3-C539-74D3EFF49DCB}" dt="2022-10-24T18:22:01.923" v="1033" actId="1076"/>
          <ac:cxnSpMkLst>
            <pc:docMk/>
            <pc:sldMk cId="975092572" sldId="326"/>
            <ac:cxnSpMk id="7" creationId="{8FE3E815-96FB-D2D1-D4A5-25FF97D423EB}"/>
          </ac:cxnSpMkLst>
        </pc:cxnChg>
      </pc:sldChg>
      <pc:sldChg chg="addSp modSp new del mod modClrScheme chgLayout">
        <pc:chgData name="Magallanes, Yarentzy" userId="S::yarentzym@tamu.edu::b14954fa-3e6a-41ac-9a52-396e13fe3d4e" providerId="AD" clId="Web-{9EB2AC7D-4C2A-DFF3-C539-74D3EFF49DCB}" dt="2022-10-24T20:39:18.149" v="3491"/>
        <pc:sldMkLst>
          <pc:docMk/>
          <pc:sldMk cId="1393068394" sldId="332"/>
        </pc:sldMkLst>
        <pc:spChg chg="mod ord">
          <ac:chgData name="Magallanes, Yarentzy" userId="S::yarentzym@tamu.edu::b14954fa-3e6a-41ac-9a52-396e13fe3d4e" providerId="AD" clId="Web-{9EB2AC7D-4C2A-DFF3-C539-74D3EFF49DCB}" dt="2022-10-24T20:23:17.771" v="1303"/>
          <ac:spMkLst>
            <pc:docMk/>
            <pc:sldMk cId="1393068394" sldId="332"/>
            <ac:spMk id="2" creationId="{213F72EC-5DDD-7C9B-6F8D-9C7EA7558AA1}"/>
          </ac:spMkLst>
        </pc:spChg>
        <pc:spChg chg="mod">
          <ac:chgData name="Magallanes, Yarentzy" userId="S::yarentzym@tamu.edu::b14954fa-3e6a-41ac-9a52-396e13fe3d4e" providerId="AD" clId="Web-{9EB2AC7D-4C2A-DFF3-C539-74D3EFF49DCB}" dt="2022-10-24T20:24:46.274" v="1950" actId="14100"/>
          <ac:spMkLst>
            <pc:docMk/>
            <pc:sldMk cId="1393068394" sldId="332"/>
            <ac:spMk id="3" creationId="{1C6C5889-ABA3-DC5B-CBB3-F6A5A0565CCB}"/>
          </ac:spMkLst>
        </pc:spChg>
        <pc:graphicFrameChg chg="add mod modGraphic">
          <ac:chgData name="Magallanes, Yarentzy" userId="S::yarentzym@tamu.edu::b14954fa-3e6a-41ac-9a52-396e13fe3d4e" providerId="AD" clId="Web-{9EB2AC7D-4C2A-DFF3-C539-74D3EFF49DCB}" dt="2022-10-24T20:24:58.775" v="1952"/>
          <ac:graphicFrameMkLst>
            <pc:docMk/>
            <pc:sldMk cId="1393068394" sldId="332"/>
            <ac:graphicFrameMk id="5" creationId="{659999A6-7B2F-1FF1-6088-30EE702CFCBD}"/>
          </ac:graphicFrameMkLst>
        </pc:graphicFrameChg>
      </pc:sldChg>
      <pc:sldChg chg="addSp delSp modSp new modNotes">
        <pc:chgData name="Magallanes, Yarentzy" userId="S::yarentzym@tamu.edu::b14954fa-3e6a-41ac-9a52-396e13fe3d4e" providerId="AD" clId="Web-{9EB2AC7D-4C2A-DFF3-C539-74D3EFF49DCB}" dt="2022-10-24T20:45:07.302" v="4297"/>
        <pc:sldMkLst>
          <pc:docMk/>
          <pc:sldMk cId="1821212342" sldId="333"/>
        </pc:sldMkLst>
        <pc:spChg chg="del">
          <ac:chgData name="Magallanes, Yarentzy" userId="S::yarentzym@tamu.edu::b14954fa-3e6a-41ac-9a52-396e13fe3d4e" providerId="AD" clId="Web-{9EB2AC7D-4C2A-DFF3-C539-74D3EFF49DCB}" dt="2022-10-24T20:38:58.242" v="3487"/>
          <ac:spMkLst>
            <pc:docMk/>
            <pc:sldMk cId="1821212342" sldId="333"/>
            <ac:spMk id="2" creationId="{F58DCB91-F805-CB2A-BE3F-BEDF9B387327}"/>
          </ac:spMkLst>
        </pc:spChg>
        <pc:spChg chg="del">
          <ac:chgData name="Magallanes, Yarentzy" userId="S::yarentzym@tamu.edu::b14954fa-3e6a-41ac-9a52-396e13fe3d4e" providerId="AD" clId="Web-{9EB2AC7D-4C2A-DFF3-C539-74D3EFF49DCB}" dt="2022-10-24T20:38:57.195" v="3486"/>
          <ac:spMkLst>
            <pc:docMk/>
            <pc:sldMk cId="1821212342" sldId="333"/>
            <ac:spMk id="3" creationId="{C9A8DB02-9D2E-491F-F4EE-7D82C023445C}"/>
          </ac:spMkLst>
        </pc:spChg>
        <pc:spChg chg="add del mod">
          <ac:chgData name="Magallanes, Yarentzy" userId="S::yarentzym@tamu.edu::b14954fa-3e6a-41ac-9a52-396e13fe3d4e" providerId="AD" clId="Web-{9EB2AC7D-4C2A-DFF3-C539-74D3EFF49DCB}" dt="2022-10-24T20:38:54.961" v="3485"/>
          <ac:spMkLst>
            <pc:docMk/>
            <pc:sldMk cId="1821212342" sldId="333"/>
            <ac:spMk id="5" creationId="{2BC8A546-6996-F745-4782-A1944E174D70}"/>
          </ac:spMkLst>
        </pc:spChg>
        <pc:spChg chg="add">
          <ac:chgData name="Magallanes, Yarentzy" userId="S::yarentzym@tamu.edu::b14954fa-3e6a-41ac-9a52-396e13fe3d4e" providerId="AD" clId="Web-{9EB2AC7D-4C2A-DFF3-C539-74D3EFF49DCB}" dt="2022-10-24T20:39:06.336" v="3488"/>
          <ac:spMkLst>
            <pc:docMk/>
            <pc:sldMk cId="1821212342" sldId="333"/>
            <ac:spMk id="7" creationId="{B211A01A-5824-35DC-98C6-5D6CF77F2E7C}"/>
          </ac:spMkLst>
        </pc:spChg>
        <pc:spChg chg="add mod">
          <ac:chgData name="Magallanes, Yarentzy" userId="S::yarentzym@tamu.edu::b14954fa-3e6a-41ac-9a52-396e13fe3d4e" providerId="AD" clId="Web-{9EB2AC7D-4C2A-DFF3-C539-74D3EFF49DCB}" dt="2022-10-24T20:39:06.352" v="3489"/>
          <ac:spMkLst>
            <pc:docMk/>
            <pc:sldMk cId="1821212342" sldId="333"/>
            <ac:spMk id="9" creationId="{C995556B-4C0C-7B92-5C3B-B1DDD4F0F10B}"/>
          </ac:spMkLst>
        </pc:spChg>
        <pc:graphicFrameChg chg="add">
          <ac:chgData name="Magallanes, Yarentzy" userId="S::yarentzym@tamu.edu::b14954fa-3e6a-41ac-9a52-396e13fe3d4e" providerId="AD" clId="Web-{9EB2AC7D-4C2A-DFF3-C539-74D3EFF49DCB}" dt="2022-10-24T20:39:06.430" v="3490"/>
          <ac:graphicFrameMkLst>
            <pc:docMk/>
            <pc:sldMk cId="1821212342" sldId="333"/>
            <ac:graphicFrameMk id="11" creationId="{C7853786-FA96-084E-F47C-FFD921E0B1F2}"/>
          </ac:graphicFrameMkLst>
        </pc:graphicFrameChg>
      </pc:sldChg>
    </pc:docChg>
  </pc:docChgLst>
  <pc:docChgLst>
    <pc:chgData name="Magallanes, Yarentzy" userId="S::yarentzym@tamu.edu::b14954fa-3e6a-41ac-9a52-396e13fe3d4e" providerId="AD" clId="Web-{48C2E29D-4698-D355-9C10-36213C81536D}"/>
    <pc:docChg chg="delSld">
      <pc:chgData name="Magallanes, Yarentzy" userId="S::yarentzym@tamu.edu::b14954fa-3e6a-41ac-9a52-396e13fe3d4e" providerId="AD" clId="Web-{48C2E29D-4698-D355-9C10-36213C81536D}" dt="2022-10-24T20:57:41.871" v="0"/>
      <pc:docMkLst>
        <pc:docMk/>
      </pc:docMkLst>
      <pc:sldChg chg="del">
        <pc:chgData name="Magallanes, Yarentzy" userId="S::yarentzym@tamu.edu::b14954fa-3e6a-41ac-9a52-396e13fe3d4e" providerId="AD" clId="Web-{48C2E29D-4698-D355-9C10-36213C81536D}" dt="2022-10-24T20:57:41.871" v="0"/>
        <pc:sldMkLst>
          <pc:docMk/>
          <pc:sldMk cId="1783466880" sldId="319"/>
        </pc:sldMkLst>
      </pc:sldChg>
    </pc:docChg>
  </pc:docChgLst>
  <pc:docChgLst>
    <pc:chgData name="Franklin, Grant" userId="S::grantdfranklin@tamu.edu::5abe4091-dd5f-473a-9aa3-6bf6dd197779" providerId="AD" clId="Web-{FF58B8BB-10F3-C00D-0728-4B7802DACC17}"/>
    <pc:docChg chg="modSld">
      <pc:chgData name="Franklin, Grant" userId="S::grantdfranklin@tamu.edu::5abe4091-dd5f-473a-9aa3-6bf6dd197779" providerId="AD" clId="Web-{FF58B8BB-10F3-C00D-0728-4B7802DACC17}" dt="2022-10-24T02:45:33.049" v="131"/>
      <pc:docMkLst>
        <pc:docMk/>
      </pc:docMkLst>
      <pc:sldChg chg="addSp delSp modSp">
        <pc:chgData name="Franklin, Grant" userId="S::grantdfranklin@tamu.edu::5abe4091-dd5f-473a-9aa3-6bf6dd197779" providerId="AD" clId="Web-{FF58B8BB-10F3-C00D-0728-4B7802DACC17}" dt="2022-10-24T02:39:44.583" v="34" actId="1076"/>
        <pc:sldMkLst>
          <pc:docMk/>
          <pc:sldMk cId="1248451537" sldId="306"/>
        </pc:sldMkLst>
        <pc:spChg chg="del">
          <ac:chgData name="Franklin, Grant" userId="S::grantdfranklin@tamu.edu::5abe4091-dd5f-473a-9aa3-6bf6dd197779" providerId="AD" clId="Web-{FF58B8BB-10F3-C00D-0728-4B7802DACC17}" dt="2022-10-24T02:37:54.673" v="16"/>
          <ac:spMkLst>
            <pc:docMk/>
            <pc:sldMk cId="1248451537" sldId="306"/>
            <ac:spMk id="2" creationId="{00000000-0000-0000-0000-000000000000}"/>
          </ac:spMkLst>
        </pc:spChg>
        <pc:spChg chg="del">
          <ac:chgData name="Franklin, Grant" userId="S::grantdfranklin@tamu.edu::5abe4091-dd5f-473a-9aa3-6bf6dd197779" providerId="AD" clId="Web-{FF58B8BB-10F3-C00D-0728-4B7802DACC17}" dt="2022-10-24T02:37:50.313" v="10"/>
          <ac:spMkLst>
            <pc:docMk/>
            <pc:sldMk cId="1248451537" sldId="306"/>
            <ac:spMk id="7" creationId="{00000000-0000-0000-0000-000000000000}"/>
          </ac:spMkLst>
        </pc:spChg>
        <pc:spChg chg="del">
          <ac:chgData name="Franklin, Grant" userId="S::grantdfranklin@tamu.edu::5abe4091-dd5f-473a-9aa3-6bf6dd197779" providerId="AD" clId="Web-{FF58B8BB-10F3-C00D-0728-4B7802DACC17}" dt="2022-10-24T02:37:53.798" v="15"/>
          <ac:spMkLst>
            <pc:docMk/>
            <pc:sldMk cId="1248451537" sldId="306"/>
            <ac:spMk id="11" creationId="{00000000-0000-0000-0000-000000000000}"/>
          </ac:spMkLst>
        </pc:spChg>
        <pc:spChg chg="del">
          <ac:chgData name="Franklin, Grant" userId="S::grantdfranklin@tamu.edu::5abe4091-dd5f-473a-9aa3-6bf6dd197779" providerId="AD" clId="Web-{FF58B8BB-10F3-C00D-0728-4B7802DACC17}" dt="2022-10-24T02:37:53.282" v="14"/>
          <ac:spMkLst>
            <pc:docMk/>
            <pc:sldMk cId="1248451537" sldId="306"/>
            <ac:spMk id="12" creationId="{00000000-0000-0000-0000-000000000000}"/>
          </ac:spMkLst>
        </pc:spChg>
        <pc:spChg chg="mod">
          <ac:chgData name="Franklin, Grant" userId="S::grantdfranklin@tamu.edu::5abe4091-dd5f-473a-9aa3-6bf6dd197779" providerId="AD" clId="Web-{FF58B8BB-10F3-C00D-0728-4B7802DACC17}" dt="2022-10-24T02:37:57.111" v="18" actId="20577"/>
          <ac:spMkLst>
            <pc:docMk/>
            <pc:sldMk cId="1248451537" sldId="306"/>
            <ac:spMk id="68" creationId="{00000000-0000-0000-0000-000000000000}"/>
          </ac:spMkLst>
        </pc:spChg>
        <pc:picChg chg="add del mod">
          <ac:chgData name="Franklin, Grant" userId="S::grantdfranklin@tamu.edu::5abe4091-dd5f-473a-9aa3-6bf6dd197779" providerId="AD" clId="Web-{FF58B8BB-10F3-C00D-0728-4B7802DACC17}" dt="2022-10-24T02:38:51.128" v="23"/>
          <ac:picMkLst>
            <pc:docMk/>
            <pc:sldMk cId="1248451537" sldId="306"/>
            <ac:picMk id="3" creationId="{5F4CDB6B-F36E-8A7D-DA85-972AEC41E0CC}"/>
          </ac:picMkLst>
        </pc:picChg>
        <pc:picChg chg="add mod">
          <ac:chgData name="Franklin, Grant" userId="S::grantdfranklin@tamu.edu::5abe4091-dd5f-473a-9aa3-6bf6dd197779" providerId="AD" clId="Web-{FF58B8BB-10F3-C00D-0728-4B7802DACC17}" dt="2022-10-24T02:39:40.349" v="32" actId="1076"/>
          <ac:picMkLst>
            <pc:docMk/>
            <pc:sldMk cId="1248451537" sldId="306"/>
            <ac:picMk id="4" creationId="{B48C0611-FC3D-6A4F-9281-9B727FC94D59}"/>
          </ac:picMkLst>
        </pc:picChg>
        <pc:picChg chg="add mod">
          <ac:chgData name="Franklin, Grant" userId="S::grantdfranklin@tamu.edu::5abe4091-dd5f-473a-9aa3-6bf6dd197779" providerId="AD" clId="Web-{FF58B8BB-10F3-C00D-0728-4B7802DACC17}" dt="2022-10-24T02:39:44.583" v="34" actId="1076"/>
          <ac:picMkLst>
            <pc:docMk/>
            <pc:sldMk cId="1248451537" sldId="306"/>
            <ac:picMk id="5" creationId="{58E629F0-2D41-01ED-7F78-B83FFA0D9EE6}"/>
          </ac:picMkLst>
        </pc:picChg>
        <pc:picChg chg="del">
          <ac:chgData name="Franklin, Grant" userId="S::grantdfranklin@tamu.edu::5abe4091-dd5f-473a-9aa3-6bf6dd197779" providerId="AD" clId="Web-{FF58B8BB-10F3-C00D-0728-4B7802DACC17}" dt="2022-10-24T02:37:50.313" v="13"/>
          <ac:picMkLst>
            <pc:docMk/>
            <pc:sldMk cId="1248451537" sldId="306"/>
            <ac:picMk id="6" creationId="{00000000-0000-0000-0000-000000000000}"/>
          </ac:picMkLst>
        </pc:picChg>
        <pc:picChg chg="del">
          <ac:chgData name="Franklin, Grant" userId="S::grantdfranklin@tamu.edu::5abe4091-dd5f-473a-9aa3-6bf6dd197779" providerId="AD" clId="Web-{FF58B8BB-10F3-C00D-0728-4B7802DACC17}" dt="2022-10-24T02:37:50.313" v="12"/>
          <ac:picMkLst>
            <pc:docMk/>
            <pc:sldMk cId="1248451537" sldId="306"/>
            <ac:picMk id="1028" creationId="{00000000-0000-0000-0000-000000000000}"/>
          </ac:picMkLst>
        </pc:picChg>
        <pc:picChg chg="del">
          <ac:chgData name="Franklin, Grant" userId="S::grantdfranklin@tamu.edu::5abe4091-dd5f-473a-9aa3-6bf6dd197779" providerId="AD" clId="Web-{FF58B8BB-10F3-C00D-0728-4B7802DACC17}" dt="2022-10-24T02:37:50.313" v="11"/>
          <ac:picMkLst>
            <pc:docMk/>
            <pc:sldMk cId="1248451537" sldId="306"/>
            <ac:picMk id="1030" creationId="{00000000-0000-0000-0000-000000000000}"/>
          </ac:picMkLst>
        </pc:picChg>
      </pc:sldChg>
      <pc:sldChg chg="modSp">
        <pc:chgData name="Franklin, Grant" userId="S::grantdfranklin@tamu.edu::5abe4091-dd5f-473a-9aa3-6bf6dd197779" providerId="AD" clId="Web-{FF58B8BB-10F3-C00D-0728-4B7802DACC17}" dt="2022-10-24T02:45:33.049" v="131"/>
        <pc:sldMkLst>
          <pc:docMk/>
          <pc:sldMk cId="4231427536" sldId="308"/>
        </pc:sldMkLst>
        <pc:graphicFrameChg chg="mod modGraphic">
          <ac:chgData name="Franklin, Grant" userId="S::grantdfranklin@tamu.edu::5abe4091-dd5f-473a-9aa3-6bf6dd197779" providerId="AD" clId="Web-{FF58B8BB-10F3-C00D-0728-4B7802DACC17}" dt="2022-10-24T02:45:33.049" v="131"/>
          <ac:graphicFrameMkLst>
            <pc:docMk/>
            <pc:sldMk cId="4231427536" sldId="308"/>
            <ac:graphicFrameMk id="83" creationId="{00000000-0000-0000-0000-000000000000}"/>
          </ac:graphicFrameMkLst>
        </pc:graphicFrameChg>
      </pc:sldChg>
      <pc:sldChg chg="delSp modSp">
        <pc:chgData name="Franklin, Grant" userId="S::grantdfranklin@tamu.edu::5abe4091-dd5f-473a-9aa3-6bf6dd197779" providerId="AD" clId="Web-{FF58B8BB-10F3-C00D-0728-4B7802DACC17}" dt="2022-10-24T02:43:27.685" v="53" actId="20577"/>
        <pc:sldMkLst>
          <pc:docMk/>
          <pc:sldMk cId="3741792644" sldId="309"/>
        </pc:sldMkLst>
        <pc:spChg chg="del">
          <ac:chgData name="Franklin, Grant" userId="S::grantdfranklin@tamu.edu::5abe4091-dd5f-473a-9aa3-6bf6dd197779" providerId="AD" clId="Web-{FF58B8BB-10F3-C00D-0728-4B7802DACC17}" dt="2022-10-24T02:42:58.168" v="35"/>
          <ac:spMkLst>
            <pc:docMk/>
            <pc:sldMk cId="3741792644" sldId="309"/>
            <ac:spMk id="2" creationId="{00000000-0000-0000-0000-000000000000}"/>
          </ac:spMkLst>
        </pc:spChg>
        <pc:spChg chg="mod">
          <ac:chgData name="Franklin, Grant" userId="S::grantdfranklin@tamu.edu::5abe4091-dd5f-473a-9aa3-6bf6dd197779" providerId="AD" clId="Web-{FF58B8BB-10F3-C00D-0728-4B7802DACC17}" dt="2022-10-24T02:43:27.685" v="53" actId="20577"/>
          <ac:spMkLst>
            <pc:docMk/>
            <pc:sldMk cId="3741792644" sldId="309"/>
            <ac:spMk id="88" creationId="{00000000-0000-0000-0000-000000000000}"/>
          </ac:spMkLst>
        </pc:spChg>
      </pc:sldChg>
      <pc:sldChg chg="modSp">
        <pc:chgData name="Franklin, Grant" userId="S::grantdfranklin@tamu.edu::5abe4091-dd5f-473a-9aa3-6bf6dd197779" providerId="AD" clId="Web-{FF58B8BB-10F3-C00D-0728-4B7802DACC17}" dt="2022-10-24T02:44:41" v="55" actId="20577"/>
        <pc:sldMkLst>
          <pc:docMk/>
          <pc:sldMk cId="2900196558" sldId="316"/>
        </pc:sldMkLst>
        <pc:spChg chg="mod">
          <ac:chgData name="Franklin, Grant" userId="S::grantdfranklin@tamu.edu::5abe4091-dd5f-473a-9aa3-6bf6dd197779" providerId="AD" clId="Web-{FF58B8BB-10F3-C00D-0728-4B7802DACC17}" dt="2022-10-24T02:44:41" v="55" actId="20577"/>
          <ac:spMkLst>
            <pc:docMk/>
            <pc:sldMk cId="2900196558" sldId="316"/>
            <ac:spMk id="9" creationId="{00000000-0000-0000-0000-000000000000}"/>
          </ac:spMkLst>
        </pc:spChg>
      </pc:sldChg>
      <pc:sldChg chg="addSp delSp modSp">
        <pc:chgData name="Franklin, Grant" userId="S::grantdfranklin@tamu.edu::5abe4091-dd5f-473a-9aa3-6bf6dd197779" providerId="AD" clId="Web-{FF58B8BB-10F3-C00D-0728-4B7802DACC17}" dt="2022-10-24T02:23:44.499" v="9" actId="14100"/>
        <pc:sldMkLst>
          <pc:docMk/>
          <pc:sldMk cId="2938165637" sldId="323"/>
        </pc:sldMkLst>
        <pc:picChg chg="add mod">
          <ac:chgData name="Franklin, Grant" userId="S::grantdfranklin@tamu.edu::5abe4091-dd5f-473a-9aa3-6bf6dd197779" providerId="AD" clId="Web-{FF58B8BB-10F3-C00D-0728-4B7802DACC17}" dt="2022-10-24T02:23:44.499" v="9" actId="14100"/>
          <ac:picMkLst>
            <pc:docMk/>
            <pc:sldMk cId="2938165637" sldId="323"/>
            <ac:picMk id="2" creationId="{8387469C-DD59-EF8D-0EDA-3F4452010E88}"/>
          </ac:picMkLst>
        </pc:picChg>
        <pc:picChg chg="del">
          <ac:chgData name="Franklin, Grant" userId="S::grantdfranklin@tamu.edu::5abe4091-dd5f-473a-9aa3-6bf6dd197779" providerId="AD" clId="Web-{FF58B8BB-10F3-C00D-0728-4B7802DACC17}" dt="2022-10-24T02:23:02.294" v="0"/>
          <ac:picMkLst>
            <pc:docMk/>
            <pc:sldMk cId="2938165637" sldId="323"/>
            <ac:picMk id="3" creationId="{84078DA0-292F-23F4-EE2A-9CFA886325B1}"/>
          </ac:picMkLst>
        </pc:picChg>
      </pc:sldChg>
    </pc:docChg>
  </pc:docChgLst>
  <pc:docChgLst>
    <pc:chgData name="Franklin, Grant" userId="S::grantdfranklin@tamu.edu::5abe4091-dd5f-473a-9aa3-6bf6dd197779" providerId="AD" clId="Web-{168079DA-1D49-EDB9-F4FE-620C6EFAAFBB}"/>
    <pc:docChg chg="delSld modSld">
      <pc:chgData name="Franklin, Grant" userId="S::grantdfranklin@tamu.edu::5abe4091-dd5f-473a-9aa3-6bf6dd197779" providerId="AD" clId="Web-{168079DA-1D49-EDB9-F4FE-620C6EFAAFBB}" dt="2022-10-24T20:59:35.107" v="39" actId="14100"/>
      <pc:docMkLst>
        <pc:docMk/>
      </pc:docMkLst>
      <pc:sldChg chg="addSp modSp">
        <pc:chgData name="Franklin, Grant" userId="S::grantdfranklin@tamu.edu::5abe4091-dd5f-473a-9aa3-6bf6dd197779" providerId="AD" clId="Web-{168079DA-1D49-EDB9-F4FE-620C6EFAAFBB}" dt="2022-10-24T20:59:35.107" v="39" actId="14100"/>
        <pc:sldMkLst>
          <pc:docMk/>
          <pc:sldMk cId="1248451537" sldId="306"/>
        </pc:sldMkLst>
        <pc:spChg chg="add mod">
          <ac:chgData name="Franklin, Grant" userId="S::grantdfranklin@tamu.edu::5abe4091-dd5f-473a-9aa3-6bf6dd197779" providerId="AD" clId="Web-{168079DA-1D49-EDB9-F4FE-620C6EFAAFBB}" dt="2022-10-24T20:59:35.107" v="39" actId="14100"/>
          <ac:spMkLst>
            <pc:docMk/>
            <pc:sldMk cId="1248451537" sldId="306"/>
            <ac:spMk id="5" creationId="{74813A70-1A05-51B3-5B42-BAE24B58589B}"/>
          </ac:spMkLst>
        </pc:spChg>
        <pc:cxnChg chg="add mod">
          <ac:chgData name="Franklin, Grant" userId="S::grantdfranklin@tamu.edu::5abe4091-dd5f-473a-9aa3-6bf6dd197779" providerId="AD" clId="Web-{168079DA-1D49-EDB9-F4FE-620C6EFAAFBB}" dt="2022-10-24T20:58:38.886" v="4"/>
          <ac:cxnSpMkLst>
            <pc:docMk/>
            <pc:sldMk cId="1248451537" sldId="306"/>
            <ac:cxnSpMk id="2" creationId="{3C91347C-08E6-BC19-B118-946A76FC8961}"/>
          </ac:cxnSpMkLst>
        </pc:cxnChg>
        <pc:cxnChg chg="add mod">
          <ac:chgData name="Franklin, Grant" userId="S::grantdfranklin@tamu.edu::5abe4091-dd5f-473a-9aa3-6bf6dd197779" providerId="AD" clId="Web-{168079DA-1D49-EDB9-F4FE-620C6EFAAFBB}" dt="2022-10-24T20:59:07.512" v="9" actId="14100"/>
          <ac:cxnSpMkLst>
            <pc:docMk/>
            <pc:sldMk cId="1248451537" sldId="306"/>
            <ac:cxnSpMk id="3" creationId="{E01EF541-A5F2-06F0-0BC6-BAC941BEDAE8}"/>
          </ac:cxnSpMkLst>
        </pc:cxnChg>
      </pc:sldChg>
      <pc:sldChg chg="del">
        <pc:chgData name="Franklin, Grant" userId="S::grantdfranklin@tamu.edu::5abe4091-dd5f-473a-9aa3-6bf6dd197779" providerId="AD" clId="Web-{168079DA-1D49-EDB9-F4FE-620C6EFAAFBB}" dt="2022-10-24T20:54:51.550" v="0"/>
        <pc:sldMkLst>
          <pc:docMk/>
          <pc:sldMk cId="4172296048" sldId="327"/>
        </pc:sldMkLst>
      </pc:sldChg>
    </pc:docChg>
  </pc:docChgLst>
  <pc:docChgLst>
    <pc:chgData name="Rennaker, Martin" userId="S::mwrennaker@tamu.edu::c71cc602-29bf-4247-95bf-88928ae1b3d4" providerId="AD" clId="Web-{5AB6F74E-8757-FF20-C36B-0DB453094040}"/>
    <pc:docChg chg="modSld">
      <pc:chgData name="Rennaker, Martin" userId="S::mwrennaker@tamu.edu::c71cc602-29bf-4247-95bf-88928ae1b3d4" providerId="AD" clId="Web-{5AB6F74E-8757-FF20-C36B-0DB453094040}" dt="2022-10-23T21:42:31.955" v="716" actId="1076"/>
      <pc:docMkLst>
        <pc:docMk/>
      </pc:docMkLst>
      <pc:sldChg chg="delSp modSp">
        <pc:chgData name="Rennaker, Martin" userId="S::mwrennaker@tamu.edu::c71cc602-29bf-4247-95bf-88928ae1b3d4" providerId="AD" clId="Web-{5AB6F74E-8757-FF20-C36B-0DB453094040}" dt="2022-10-23T21:38:47.464" v="696"/>
        <pc:sldMkLst>
          <pc:docMk/>
          <pc:sldMk cId="1538948923" sldId="318"/>
        </pc:sldMkLst>
        <pc:spChg chg="del">
          <ac:chgData name="Rennaker, Martin" userId="S::mwrennaker@tamu.edu::c71cc602-29bf-4247-95bf-88928ae1b3d4" providerId="AD" clId="Web-{5AB6F74E-8757-FF20-C36B-0DB453094040}" dt="2022-10-23T21:33:42.783" v="168"/>
          <ac:spMkLst>
            <pc:docMk/>
            <pc:sldMk cId="1538948923" sldId="318"/>
            <ac:spMk id="2" creationId="{00000000-0000-0000-0000-000000000000}"/>
          </ac:spMkLst>
        </pc:spChg>
        <pc:spChg chg="mod">
          <ac:chgData name="Rennaker, Martin" userId="S::mwrennaker@tamu.edu::c71cc602-29bf-4247-95bf-88928ae1b3d4" providerId="AD" clId="Web-{5AB6F74E-8757-FF20-C36B-0DB453094040}" dt="2022-10-23T20:54:08.930" v="1" actId="20577"/>
          <ac:spMkLst>
            <pc:docMk/>
            <pc:sldMk cId="1538948923" sldId="318"/>
            <ac:spMk id="82" creationId="{00000000-0000-0000-0000-000000000000}"/>
          </ac:spMkLst>
        </pc:spChg>
        <pc:graphicFrameChg chg="mod modGraphic">
          <ac:chgData name="Rennaker, Martin" userId="S::mwrennaker@tamu.edu::c71cc602-29bf-4247-95bf-88928ae1b3d4" providerId="AD" clId="Web-{5AB6F74E-8757-FF20-C36B-0DB453094040}" dt="2022-10-23T21:38:47.464" v="696"/>
          <ac:graphicFrameMkLst>
            <pc:docMk/>
            <pc:sldMk cId="1538948923" sldId="318"/>
            <ac:graphicFrameMk id="83" creationId="{00000000-0000-0000-0000-000000000000}"/>
          </ac:graphicFrameMkLst>
        </pc:graphicFrameChg>
      </pc:sldChg>
      <pc:sldChg chg="addSp delSp modSp">
        <pc:chgData name="Rennaker, Martin" userId="S::mwrennaker@tamu.edu::c71cc602-29bf-4247-95bf-88928ae1b3d4" providerId="AD" clId="Web-{5AB6F74E-8757-FF20-C36B-0DB453094040}" dt="2022-10-23T21:42:31.955" v="716" actId="1076"/>
        <pc:sldMkLst>
          <pc:docMk/>
          <pc:sldMk cId="2121058011" sldId="320"/>
        </pc:sldMkLst>
        <pc:spChg chg="del">
          <ac:chgData name="Rennaker, Martin" userId="S::mwrennaker@tamu.edu::c71cc602-29bf-4247-95bf-88928ae1b3d4" providerId="AD" clId="Web-{5AB6F74E-8757-FF20-C36B-0DB453094040}" dt="2022-10-23T21:39:20.543" v="708"/>
          <ac:spMkLst>
            <pc:docMk/>
            <pc:sldMk cId="2121058011" sldId="320"/>
            <ac:spMk id="2" creationId="{00000000-0000-0000-0000-000000000000}"/>
          </ac:spMkLst>
        </pc:spChg>
        <pc:spChg chg="del">
          <ac:chgData name="Rennaker, Martin" userId="S::mwrennaker@tamu.edu::c71cc602-29bf-4247-95bf-88928ae1b3d4" providerId="AD" clId="Web-{5AB6F74E-8757-FF20-C36B-0DB453094040}" dt="2022-10-23T21:39:15.293" v="707"/>
          <ac:spMkLst>
            <pc:docMk/>
            <pc:sldMk cId="2121058011" sldId="320"/>
            <ac:spMk id="88" creationId="{00000000-0000-0000-0000-000000000000}"/>
          </ac:spMkLst>
        </pc:spChg>
        <pc:spChg chg="mod">
          <ac:chgData name="Rennaker, Martin" userId="S::mwrennaker@tamu.edu::c71cc602-29bf-4247-95bf-88928ae1b3d4" providerId="AD" clId="Web-{5AB6F74E-8757-FF20-C36B-0DB453094040}" dt="2022-10-23T21:39:11.527" v="706" actId="20577"/>
          <ac:spMkLst>
            <pc:docMk/>
            <pc:sldMk cId="2121058011" sldId="320"/>
            <ac:spMk id="90" creationId="{00000000-0000-0000-0000-000000000000}"/>
          </ac:spMkLst>
        </pc:spChg>
        <pc:picChg chg="add mod">
          <ac:chgData name="Rennaker, Martin" userId="S::mwrennaker@tamu.edu::c71cc602-29bf-4247-95bf-88928ae1b3d4" providerId="AD" clId="Web-{5AB6F74E-8757-FF20-C36B-0DB453094040}" dt="2022-10-23T21:42:22.939" v="714" actId="1076"/>
          <ac:picMkLst>
            <pc:docMk/>
            <pc:sldMk cId="2121058011" sldId="320"/>
            <ac:picMk id="3" creationId="{BA009A2A-8873-8D8C-FF6A-A3BD3BF4E66A}"/>
          </ac:picMkLst>
        </pc:picChg>
        <pc:picChg chg="add mod">
          <ac:chgData name="Rennaker, Martin" userId="S::mwrennaker@tamu.edu::c71cc602-29bf-4247-95bf-88928ae1b3d4" providerId="AD" clId="Web-{5AB6F74E-8757-FF20-C36B-0DB453094040}" dt="2022-10-23T21:42:31.955" v="716" actId="1076"/>
          <ac:picMkLst>
            <pc:docMk/>
            <pc:sldMk cId="2121058011" sldId="320"/>
            <ac:picMk id="4" creationId="{01AD00C9-1784-A24F-1044-C00C890E556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10/24/2022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Michelle</a:t>
            </a: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cs typeface="Calibri"/>
              </a:rPr>
              <a:t>Howdy my name is </a:t>
            </a:r>
            <a:r>
              <a:rPr lang="en-US" err="1">
                <a:cs typeface="Calibri"/>
              </a:rPr>
              <a:t>yarentzy</a:t>
            </a:r>
            <a:r>
              <a:rPr lang="en-US">
                <a:cs typeface="Calibri"/>
              </a:rPr>
              <a:t> and I am in charge of the MCU. Since the last presentation I have created the encloser for the motors to control the VAC system, Validated user input possibilities,  and have validated the MCUs ability to read the battery percentage and have made tremendous progress in the integration of the power supply by validating the PCB and the Battery in powering the chilly dog as grant mentioned before.</a:t>
            </a:r>
          </a:p>
          <a:p>
            <a:pPr>
              <a:buSzPts val="1100"/>
            </a:pPr>
            <a:endParaRPr lang="en-US">
              <a:cs typeface="Calibri"/>
            </a:endParaRPr>
          </a:p>
          <a:p>
            <a:pPr>
              <a:buSzPts val="1100"/>
            </a:pPr>
            <a:r>
              <a:rPr lang="en-US">
                <a:cs typeface="Calibri"/>
              </a:rPr>
              <a:t>In the next two weeks will be working on modifying the motor enclosure to include a slot for the temperature sensor, and working with martin in assuring the messages exchanged between the modem and MCU </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60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see an image of the motor enclosure. We are looking at it from the bottom to highlight the positioning of the motors. They are aligned to the buttons on top of the AC unit and control the on/off status, and can adjust the temp to be higher or lower according to user input.</a:t>
            </a:r>
          </a:p>
        </p:txBody>
      </p:sp>
      <p:sp>
        <p:nvSpPr>
          <p:cNvPr id="4" name="Slide Number Placeholder 3"/>
          <p:cNvSpPr>
            <a:spLocks noGrp="1"/>
          </p:cNvSpPr>
          <p:nvPr>
            <p:ph type="sldNum" sz="quarter" idx="5"/>
          </p:nvPr>
        </p:nvSpPr>
        <p:spPr/>
        <p:txBody>
          <a:bodyPr/>
          <a:lstStyle/>
          <a:p>
            <a:fld id="{61BF0103-B3C6-432F-8770-4E36A8160A52}" type="slidenum">
              <a:rPr lang="en-US" smtClean="0"/>
              <a:t>12</a:t>
            </a:fld>
            <a:endParaRPr lang="en-US"/>
          </a:p>
        </p:txBody>
      </p:sp>
    </p:spTree>
    <p:extLst>
      <p:ext uri="{BB962C8B-B14F-4D97-AF65-F5344CB8AC3E}">
        <p14:creationId xmlns:p14="http://schemas.microsoft.com/office/powerpoint/2010/main" val="4154423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another view and a visual of is placement in regard to our main enclosure</a:t>
            </a:r>
          </a:p>
        </p:txBody>
      </p:sp>
      <p:sp>
        <p:nvSpPr>
          <p:cNvPr id="4" name="Slide Number Placeholder 3"/>
          <p:cNvSpPr>
            <a:spLocks noGrp="1"/>
          </p:cNvSpPr>
          <p:nvPr>
            <p:ph type="sldNum" sz="quarter" idx="5"/>
          </p:nvPr>
        </p:nvSpPr>
        <p:spPr/>
        <p:txBody>
          <a:bodyPr/>
          <a:lstStyle/>
          <a:p>
            <a:fld id="{61BF0103-B3C6-432F-8770-4E36A8160A52}" type="slidenum">
              <a:rPr lang="en-US" smtClean="0"/>
              <a:t>13</a:t>
            </a:fld>
            <a:endParaRPr lang="en-US"/>
          </a:p>
        </p:txBody>
      </p:sp>
    </p:spTree>
    <p:extLst>
      <p:ext uri="{BB962C8B-B14F-4D97-AF65-F5344CB8AC3E}">
        <p14:creationId xmlns:p14="http://schemas.microsoft.com/office/powerpoint/2010/main" val="1260299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graph of the ADC data we gathered. Studies were conducted using the power supply in lab and the actual battery. I will now run you through this graph. When the battery is outputting 13 volts the battery is at 100% grants voltage divider steps that 13 v down to 4.21. this 4.21 is what is being read by my </a:t>
            </a:r>
            <a:r>
              <a:rPr lang="en-US" err="1">
                <a:cs typeface="Calibri"/>
              </a:rPr>
              <a:t>arduino</a:t>
            </a:r>
            <a:r>
              <a:rPr lang="en-US">
                <a:cs typeface="Calibri"/>
              </a:rPr>
              <a:t>.  When read the </a:t>
            </a:r>
            <a:r>
              <a:rPr lang="en-US" err="1">
                <a:cs typeface="Calibri"/>
              </a:rPr>
              <a:t>arduino</a:t>
            </a:r>
            <a:r>
              <a:rPr lang="en-US">
                <a:cs typeface="Calibri"/>
              </a:rPr>
              <a:t> outputs a digital value of 853. </a:t>
            </a:r>
            <a:r>
              <a:rPr lang="en-US"/>
              <a:t>The Arduino has a 10 bit ADC converter using this we are able to calculate the voltage that the </a:t>
            </a:r>
            <a:r>
              <a:rPr lang="en-US" err="1"/>
              <a:t>arduino</a:t>
            </a:r>
            <a:r>
              <a:rPr lang="en-US"/>
              <a:t> is </a:t>
            </a:r>
            <a:r>
              <a:rPr lang="en-US" err="1"/>
              <a:t>actualy</a:t>
            </a:r>
            <a:r>
              <a:rPr lang="en-US"/>
              <a:t> detecting and it comes out to be 48mv less than the actual. As of right now the </a:t>
            </a:r>
            <a:r>
              <a:rPr lang="en-US" err="1"/>
              <a:t>arduino</a:t>
            </a:r>
            <a:r>
              <a:rPr lang="en-US"/>
              <a:t> tells the user the battery is at 100% if it detects anything above 4.016 and below 4.2.</a:t>
            </a:r>
            <a:endParaRPr lang="en-US">
              <a:cs typeface="Calibri"/>
            </a:endParaRPr>
          </a:p>
        </p:txBody>
      </p:sp>
      <p:sp>
        <p:nvSpPr>
          <p:cNvPr id="4" name="Slide Number Placeholder 3"/>
          <p:cNvSpPr>
            <a:spLocks noGrp="1"/>
          </p:cNvSpPr>
          <p:nvPr>
            <p:ph type="sldNum" sz="quarter" idx="5"/>
          </p:nvPr>
        </p:nvSpPr>
        <p:spPr/>
        <p:txBody>
          <a:bodyPr/>
          <a:lstStyle/>
          <a:p>
            <a:fld id="{61BF0103-B3C6-432F-8770-4E36A8160A52}" type="slidenum">
              <a:rPr lang="en-US" smtClean="0"/>
              <a:t>14</a:t>
            </a:fld>
            <a:endParaRPr lang="en-US"/>
          </a:p>
        </p:txBody>
      </p:sp>
    </p:spTree>
    <p:extLst>
      <p:ext uri="{BB962C8B-B14F-4D97-AF65-F5344CB8AC3E}">
        <p14:creationId xmlns:p14="http://schemas.microsoft.com/office/powerpoint/2010/main" val="368837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1775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2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040328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394695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stop at the store just to run in for a second, and leave your pet in the car with the windows “cracked.” You’re just going to grab a couple of things, so it should all be fine. However, the lines in the store are long, you found a few extra things you needed Your pet should still be okay, though… he’s only been out there for about 20-30 minutes. Right?</a:t>
            </a:r>
          </a:p>
          <a:p>
            <a:r>
              <a:rPr lang="en-US"/>
              <a:t>Wrong.</a:t>
            </a:r>
            <a:endParaRPr lang="en-US">
              <a:cs typeface="+mn-lt"/>
            </a:endParaRPr>
          </a:p>
          <a:p>
            <a:r>
              <a:rPr lang="en-US"/>
              <a:t>***A car parked outside on a sunny, 95-degree Fahrenheit day can reach temperatures of up to 117 degrees Fahrenheit in just 30 minutes. </a:t>
            </a:r>
            <a:endParaRPr lang="en-US">
              <a:cs typeface="Calibri"/>
            </a:endParaRPr>
          </a:p>
          <a:p>
            <a:r>
              <a:rPr lang="en-US"/>
              <a:t>Your quick trip to the grocery store could be the determining factor between your pets life or death. </a:t>
            </a:r>
            <a:endParaRPr lang="en-US">
              <a:cs typeface="Calibri"/>
            </a:endParaRPr>
          </a:p>
          <a:p>
            <a:r>
              <a:rPr lang="en-US"/>
              <a:t>**</a:t>
            </a:r>
            <a:r>
              <a:rPr lang="en-US" err="1"/>
              <a:t>approximatley</a:t>
            </a:r>
            <a:r>
              <a:rPr lang="en-US"/>
              <a:t> 100 dogs die from heat exhaustion a year according to the American Veterinary Medical Association.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40013F-DC3F-4663-B386-6B047CDD9073}" type="slidenum">
              <a:rPr lang="en-US"/>
              <a:t>2</a:t>
            </a:fld>
            <a:endParaRPr lang="en-US"/>
          </a:p>
        </p:txBody>
      </p:sp>
    </p:spTree>
    <p:extLst>
      <p:ext uri="{BB962C8B-B14F-4D97-AF65-F5344CB8AC3E}">
        <p14:creationId xmlns:p14="http://schemas.microsoft.com/office/powerpoint/2010/main" val="229184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 chilly dogs, have created a device to keep your cabin cool while you are away and assure the safety of your pet.</a:t>
            </a:r>
          </a:p>
          <a:p>
            <a:r>
              <a:rPr lang="en-US"/>
              <a:t>***The chilly dog is a battery powered car A/C system. that can cool the inside of your vehicle without relying on the motor of your car or its battery.</a:t>
            </a:r>
            <a:endParaRPr lang="en-US">
              <a:cs typeface="Calibri"/>
            </a:endParaRPr>
          </a:p>
          <a:p>
            <a:r>
              <a:rPr lang="en-US"/>
              <a:t>***Chilly Dog users will be able to receive real time temperature reading of the ambient and cabin temperature, adjust the desired output temperature using the chilly dog phone application, and even receive alerts when the device has low battery or conditions in the cabin become unfit for the pet.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1BF0103-B3C6-432F-8770-4E36A8160A52}" type="slidenum">
              <a:rPr lang="en-US" smtClean="0"/>
              <a:t>3</a:t>
            </a:fld>
            <a:endParaRPr lang="en-US"/>
          </a:p>
        </p:txBody>
      </p:sp>
    </p:spTree>
    <p:extLst>
      <p:ext uri="{BB962C8B-B14F-4D97-AF65-F5344CB8AC3E}">
        <p14:creationId xmlns:p14="http://schemas.microsoft.com/office/powerpoint/2010/main" val="280128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63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121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10/24/2022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3600"/>
            </a:pPr>
            <a:r>
              <a:rPr lang="en-US"/>
              <a:t>Team 31: Chilly Dog</a:t>
            </a:r>
          </a:p>
          <a:p>
            <a:pPr>
              <a:spcBef>
                <a:spcPts val="0"/>
              </a:spcBef>
              <a:buSzPts val="3600"/>
              <a:buFont typeface="Arial"/>
            </a:pPr>
            <a:r>
              <a:rPr lang="en-US"/>
              <a:t>Bi-Weekly Update 5</a:t>
            </a:r>
            <a:br>
              <a:rPr lang="en-US"/>
            </a:br>
            <a:r>
              <a:rPr lang="en-US" sz="2450"/>
              <a:t>Martin Rennaker</a:t>
            </a:r>
            <a:br>
              <a:rPr lang="en-US" sz="2450">
                <a:cs typeface="Arial"/>
              </a:rPr>
            </a:br>
            <a:r>
              <a:rPr lang="en-US" sz="2450">
                <a:cs typeface="Arial"/>
              </a:rPr>
              <a:t>Grant Franklin</a:t>
            </a:r>
            <a:br>
              <a:rPr lang="en-US" sz="2450">
                <a:cs typeface="Arial"/>
              </a:rPr>
            </a:br>
            <a:r>
              <a:rPr lang="en-US" sz="2450" err="1"/>
              <a:t>Yarentzy</a:t>
            </a:r>
            <a:r>
              <a:rPr lang="en-US" sz="2450"/>
              <a:t> Magallanes</a:t>
            </a:r>
            <a:br>
              <a:rPr lang="en-US" sz="2450"/>
            </a:br>
            <a:r>
              <a:rPr lang="en-US" sz="2450"/>
              <a:t>Sponsor: Rohith Kumar</a:t>
            </a:r>
            <a:br>
              <a:rPr lang="en-US" sz="2450"/>
            </a:br>
            <a:r>
              <a:rPr lang="en-US" sz="2450"/>
              <a:t>TA: Rohith Kumar</a:t>
            </a:r>
            <a:br>
              <a:rPr lang="en-US" sz="2450"/>
            </a:br>
            <a:endParaRPr lang="en-US" sz="2450">
              <a:cs typeface="Arial"/>
            </a:endParaRPr>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Grant Franklin</a:t>
            </a:r>
          </a:p>
        </p:txBody>
      </p:sp>
      <p:pic>
        <p:nvPicPr>
          <p:cNvPr id="3" name="Picture 3" descr="Chart, scatter chart&#10;&#10;Description automatically generated">
            <a:extLst>
              <a:ext uri="{FF2B5EF4-FFF2-40B4-BE49-F238E27FC236}">
                <a16:creationId xmlns:a16="http://schemas.microsoft.com/office/drawing/2014/main" id="{01623E0C-3BFD-BBDF-1A85-602536537365}"/>
              </a:ext>
            </a:extLst>
          </p:cNvPr>
          <p:cNvPicPr>
            <a:picLocks noChangeAspect="1"/>
          </p:cNvPicPr>
          <p:nvPr/>
        </p:nvPicPr>
        <p:blipFill>
          <a:blip r:embed="rId3"/>
          <a:stretch>
            <a:fillRect/>
          </a:stretch>
        </p:blipFill>
        <p:spPr>
          <a:xfrm>
            <a:off x="558027" y="2170363"/>
            <a:ext cx="3925314" cy="2308665"/>
          </a:xfrm>
          <a:prstGeom prst="rect">
            <a:avLst/>
          </a:prstGeom>
        </p:spPr>
      </p:pic>
      <p:pic>
        <p:nvPicPr>
          <p:cNvPr id="4" name="Picture 5" descr="Chart, line chart&#10;&#10;Description automatically generated">
            <a:extLst>
              <a:ext uri="{FF2B5EF4-FFF2-40B4-BE49-F238E27FC236}">
                <a16:creationId xmlns:a16="http://schemas.microsoft.com/office/drawing/2014/main" id="{49B517CD-480A-BA3B-1146-60790DA25BFA}"/>
              </a:ext>
            </a:extLst>
          </p:cNvPr>
          <p:cNvPicPr>
            <a:picLocks noChangeAspect="1"/>
          </p:cNvPicPr>
          <p:nvPr/>
        </p:nvPicPr>
        <p:blipFill>
          <a:blip r:embed="rId4"/>
          <a:stretch>
            <a:fillRect/>
          </a:stretch>
        </p:blipFill>
        <p:spPr>
          <a:xfrm>
            <a:off x="4851883" y="2169848"/>
            <a:ext cx="3734089" cy="2188008"/>
          </a:xfrm>
          <a:prstGeom prst="rect">
            <a:avLst/>
          </a:prstGeom>
        </p:spPr>
      </p:pic>
      <p:sp>
        <p:nvSpPr>
          <p:cNvPr id="7" name="TextBox 6">
            <a:extLst>
              <a:ext uri="{FF2B5EF4-FFF2-40B4-BE49-F238E27FC236}">
                <a16:creationId xmlns:a16="http://schemas.microsoft.com/office/drawing/2014/main" id="{86CA51D3-518F-022E-A094-768C1ED5314B}"/>
              </a:ext>
            </a:extLst>
          </p:cNvPr>
          <p:cNvSpPr txBox="1"/>
          <p:nvPr/>
        </p:nvSpPr>
        <p:spPr>
          <a:xfrm>
            <a:off x="4797992" y="4528539"/>
            <a:ext cx="38418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At max current, voltage decreases a very small amount with varying input voltages</a:t>
            </a:r>
          </a:p>
        </p:txBody>
      </p:sp>
      <p:sp>
        <p:nvSpPr>
          <p:cNvPr id="9" name="TextBox 8">
            <a:extLst>
              <a:ext uri="{FF2B5EF4-FFF2-40B4-BE49-F238E27FC236}">
                <a16:creationId xmlns:a16="http://schemas.microsoft.com/office/drawing/2014/main" id="{A57FF7D2-2821-72D6-D7D1-FF4369432F75}"/>
              </a:ext>
            </a:extLst>
          </p:cNvPr>
          <p:cNvSpPr txBox="1"/>
          <p:nvPr/>
        </p:nvSpPr>
        <p:spPr>
          <a:xfrm>
            <a:off x="643209" y="4476387"/>
            <a:ext cx="38418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At max current, voltage is still at an acceptable value for USB output</a:t>
            </a:r>
          </a:p>
        </p:txBody>
      </p:sp>
    </p:spTree>
    <p:extLst>
      <p:ext uri="{BB962C8B-B14F-4D97-AF65-F5344CB8AC3E}">
        <p14:creationId xmlns:p14="http://schemas.microsoft.com/office/powerpoint/2010/main" val="376317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err="1">
                <a:cs typeface="Arial"/>
              </a:rPr>
              <a:t>Yarentzy</a:t>
            </a:r>
            <a:r>
              <a:rPr lang="en-US">
                <a:cs typeface="Arial"/>
              </a:rPr>
              <a:t> Magallanes</a:t>
            </a:r>
          </a:p>
        </p:txBody>
      </p:sp>
      <p:graphicFrame>
        <p:nvGraphicFramePr>
          <p:cNvPr id="83" name="Google Shape;83;p5"/>
          <p:cNvGraphicFramePr/>
          <p:nvPr>
            <p:extLst>
              <p:ext uri="{D42A27DB-BD31-4B8C-83A1-F6EECF244321}">
                <p14:modId xmlns:p14="http://schemas.microsoft.com/office/powerpoint/2010/main" val="3296120663"/>
              </p:ext>
            </p:extLst>
          </p:nvPr>
        </p:nvGraphicFramePr>
        <p:xfrm>
          <a:off x="685800" y="1952075"/>
          <a:ext cx="7772400" cy="4344245"/>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960905">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a:t>
                      </a:r>
                      <a:endParaRPr lang="en-US" sz="1800" u="none" strike="noStrike" cap="none"/>
                    </a:p>
                    <a:p>
                      <a:pPr marL="0" marR="0" lvl="0" indent="0" algn="l">
                        <a:spcBef>
                          <a:spcPts val="0"/>
                        </a:spcBef>
                        <a:spcAft>
                          <a:spcPts val="0"/>
                        </a:spcAft>
                        <a:buNone/>
                      </a:pPr>
                      <a:r>
                        <a:rPr lang="en-US" sz="1800" u="none" strike="noStrike" cap="none" baseline="0"/>
                        <a:t>update</a:t>
                      </a:r>
                    </a:p>
                    <a:p>
                      <a:pPr marL="0" marR="0" lvl="0" indent="0" algn="l">
                        <a:spcBef>
                          <a:spcPts val="0"/>
                        </a:spcBef>
                        <a:spcAft>
                          <a:spcPts val="0"/>
                        </a:spcAft>
                        <a:buNone/>
                      </a:pPr>
                      <a:r>
                        <a:rPr lang="en-US" sz="1800" b="0" i="0" u="none" strike="noStrike" cap="none" baseline="0" noProof="0">
                          <a:solidFill>
                            <a:srgbClr val="FF0000"/>
                          </a:solidFill>
                          <a:latin typeface="Arial"/>
                        </a:rPr>
                        <a:t>13 </a:t>
                      </a:r>
                      <a:r>
                        <a:rPr lang="en-US" sz="1800" b="0" i="0" u="none" strike="noStrike" cap="none" baseline="0" noProof="0" err="1">
                          <a:solidFill>
                            <a:srgbClr val="FF0000"/>
                          </a:solidFill>
                          <a:latin typeface="Arial"/>
                        </a:rPr>
                        <a:t>hrs</a:t>
                      </a:r>
                      <a:r>
                        <a:rPr lang="en-US" sz="1800" b="0" i="0" u="none" strike="noStrike" cap="none" baseline="0" noProof="0">
                          <a:solidFill>
                            <a:srgbClr val="FF0000"/>
                          </a:solidFill>
                          <a:latin typeface="Arial"/>
                        </a:rPr>
                        <a:t> of effort</a:t>
                      </a:r>
                      <a:endParaRPr lang="en-US"/>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011622">
                <a:tc>
                  <a:txBody>
                    <a:bodyPr/>
                    <a:lstStyle/>
                    <a:p>
                      <a:pPr marL="285750" marR="0" lvl="0" indent="-285750" algn="l" rtl="0">
                        <a:spcBef>
                          <a:spcPts val="0"/>
                        </a:spcBef>
                        <a:spcAft>
                          <a:spcPts val="0"/>
                        </a:spcAft>
                        <a:buFont typeface="Arial"/>
                        <a:buChar char="•"/>
                      </a:pPr>
                      <a:r>
                        <a:rPr lang="en-US" sz="1800"/>
                        <a:t>Created and assembled motor enclosure</a:t>
                      </a:r>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r>
                        <a:rPr lang="en-US" sz="1800"/>
                        <a:t>Validated correct system operation for user input</a:t>
                      </a:r>
                      <a:endParaRPr lang="en-US"/>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r>
                        <a:rPr lang="en-US" sz="1800" b="0" i="0" u="none" strike="noStrike" noProof="0">
                          <a:latin typeface="Arial"/>
                        </a:rPr>
                        <a:t>Calculated and validated optimal range for ADC battery percentage output</a:t>
                      </a:r>
                      <a:endParaRPr lang="en-US" sz="1800"/>
                    </a:p>
                    <a:p>
                      <a:pPr marL="0" marR="0" lvl="0" indent="0" algn="l">
                        <a:spcBef>
                          <a:spcPts val="0"/>
                        </a:spcBef>
                        <a:spcAft>
                          <a:spcPts val="0"/>
                        </a:spcAft>
                        <a:buNone/>
                      </a:pPr>
                      <a:endParaRPr lang="en-US" sz="1800"/>
                    </a:p>
                    <a:p>
                      <a:pPr marL="285750" marR="0" lvl="0" indent="-285750" algn="l">
                        <a:spcBef>
                          <a:spcPts val="0"/>
                        </a:spcBef>
                        <a:spcAft>
                          <a:spcPts val="0"/>
                        </a:spcAft>
                        <a:buFont typeface="Arial"/>
                        <a:buChar char="•"/>
                      </a:pPr>
                      <a:r>
                        <a:rPr lang="en-US" sz="1800"/>
                        <a:t>Validated PCB and battery integration to power MCU</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baseline="0"/>
                        <a:t>Include slot for temperature sensor in motor enclosure</a:t>
                      </a:r>
                    </a:p>
                    <a:p>
                      <a:pPr marL="285750" marR="0" lvl="0" indent="-285750" algn="l">
                        <a:spcBef>
                          <a:spcPts val="0"/>
                        </a:spcBef>
                        <a:spcAft>
                          <a:spcPts val="0"/>
                        </a:spcAft>
                        <a:buFont typeface="Arial"/>
                        <a:buChar char="•"/>
                      </a:pPr>
                      <a:endParaRPr lang="en-US" sz="1800" baseline="0"/>
                    </a:p>
                    <a:p>
                      <a:pPr marL="285750" marR="0" lvl="0" indent="-285750" algn="l">
                        <a:spcBef>
                          <a:spcPts val="0"/>
                        </a:spcBef>
                        <a:spcAft>
                          <a:spcPts val="0"/>
                        </a:spcAft>
                        <a:buFont typeface="Arial"/>
                        <a:buChar char="•"/>
                      </a:pPr>
                      <a:r>
                        <a:rPr lang="en-US" sz="1800" baseline="0"/>
                        <a:t>Collaborate with Martin to validate commands sent from MCU to modem</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93199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F4C8-C4D8-E848-18A6-1D95A81E2D05}"/>
              </a:ext>
            </a:extLst>
          </p:cNvPr>
          <p:cNvSpPr>
            <a:spLocks noGrp="1"/>
          </p:cNvSpPr>
          <p:nvPr>
            <p:ph type="title"/>
          </p:nvPr>
        </p:nvSpPr>
        <p:spPr/>
        <p:txBody>
          <a:bodyPr/>
          <a:lstStyle/>
          <a:p>
            <a:r>
              <a:rPr lang="en-US">
                <a:cs typeface="Arial"/>
              </a:rPr>
              <a:t>Motor Enclosure</a:t>
            </a:r>
            <a:endParaRPr lang="en-US"/>
          </a:p>
        </p:txBody>
      </p:sp>
      <p:pic>
        <p:nvPicPr>
          <p:cNvPr id="4" name="Picture 4" descr="Graphical user interface, text&#10;&#10;Description automatically generated">
            <a:extLst>
              <a:ext uri="{FF2B5EF4-FFF2-40B4-BE49-F238E27FC236}">
                <a16:creationId xmlns:a16="http://schemas.microsoft.com/office/drawing/2014/main" id="{82D2254C-C7CA-3F6B-80B7-082C33C045DD}"/>
              </a:ext>
            </a:extLst>
          </p:cNvPr>
          <p:cNvPicPr>
            <a:picLocks noGrp="1" noChangeAspect="1"/>
          </p:cNvPicPr>
          <p:nvPr>
            <p:ph idx="1"/>
          </p:nvPr>
        </p:nvPicPr>
        <p:blipFill>
          <a:blip r:embed="rId3"/>
          <a:stretch>
            <a:fillRect/>
          </a:stretch>
        </p:blipFill>
        <p:spPr>
          <a:xfrm>
            <a:off x="1416098" y="3425599"/>
            <a:ext cx="6418613" cy="1677764"/>
          </a:xfrm>
        </p:spPr>
      </p:pic>
      <p:pic>
        <p:nvPicPr>
          <p:cNvPr id="5" name="Picture 5" descr="A picture containing text, indoor, appliance, white goods&#10;&#10;Description automatically generated">
            <a:extLst>
              <a:ext uri="{FF2B5EF4-FFF2-40B4-BE49-F238E27FC236}">
                <a16:creationId xmlns:a16="http://schemas.microsoft.com/office/drawing/2014/main" id="{8B0ECA49-C191-1534-7113-0B7471A5CE07}"/>
              </a:ext>
            </a:extLst>
          </p:cNvPr>
          <p:cNvPicPr>
            <a:picLocks noChangeAspect="1"/>
          </p:cNvPicPr>
          <p:nvPr/>
        </p:nvPicPr>
        <p:blipFill rotWithShape="1">
          <a:blip r:embed="rId4"/>
          <a:srcRect l="2881" t="31790" r="2881" b="49876"/>
          <a:stretch/>
        </p:blipFill>
        <p:spPr>
          <a:xfrm rot="10800000" flipH="1">
            <a:off x="1517608" y="5102397"/>
            <a:ext cx="6221008" cy="1616495"/>
          </a:xfrm>
          <a:prstGeom prst="rect">
            <a:avLst/>
          </a:prstGeom>
        </p:spPr>
      </p:pic>
      <p:sp>
        <p:nvSpPr>
          <p:cNvPr id="7" name="Google Shape;88;gcce58aab64_3_0">
            <a:extLst>
              <a:ext uri="{FF2B5EF4-FFF2-40B4-BE49-F238E27FC236}">
                <a16:creationId xmlns:a16="http://schemas.microsoft.com/office/drawing/2014/main" id="{BCC6B267-606C-00F5-8D2F-9A5DB3791C27}"/>
              </a:ext>
            </a:extLst>
          </p:cNvPr>
          <p:cNvSpPr txBox="1">
            <a:spLocks/>
          </p:cNvSpPr>
          <p:nvPr/>
        </p:nvSpPr>
        <p:spPr>
          <a:xfrm>
            <a:off x="457200" y="1857832"/>
            <a:ext cx="8229600" cy="4077000"/>
          </a:xfrm>
          <a:prstGeom prst="rect">
            <a:avLst/>
          </a:prstGeom>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60"/>
              </a:spcBef>
              <a:buNone/>
            </a:pPr>
            <a:r>
              <a:rPr lang="en-US">
                <a:cs typeface="Arial"/>
              </a:rPr>
              <a:t>Under View: </a:t>
            </a:r>
          </a:p>
          <a:p>
            <a:pPr>
              <a:spcBef>
                <a:spcPts val="360"/>
              </a:spcBef>
            </a:pPr>
            <a:r>
              <a:rPr lang="en-US" sz="2800">
                <a:cs typeface="Arial"/>
              </a:rPr>
              <a:t>Motor arms align with buttons to turn the VAC On/Off, set temperature higher (+) and lower (-)</a:t>
            </a:r>
          </a:p>
        </p:txBody>
      </p:sp>
    </p:spTree>
    <p:extLst>
      <p:ext uri="{BB962C8B-B14F-4D97-AF65-F5344CB8AC3E}">
        <p14:creationId xmlns:p14="http://schemas.microsoft.com/office/powerpoint/2010/main" val="372411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E8EF-5AA6-2DE9-5B64-4B865445BE66}"/>
              </a:ext>
            </a:extLst>
          </p:cNvPr>
          <p:cNvSpPr>
            <a:spLocks noGrp="1"/>
          </p:cNvSpPr>
          <p:nvPr>
            <p:ph type="title"/>
          </p:nvPr>
        </p:nvSpPr>
        <p:spPr/>
        <p:txBody>
          <a:bodyPr/>
          <a:lstStyle/>
          <a:p>
            <a:r>
              <a:rPr lang="en-US">
                <a:cs typeface="Arial"/>
              </a:rPr>
              <a:t>Motor Enclosure</a:t>
            </a:r>
            <a:endParaRPr lang="en-US"/>
          </a:p>
        </p:txBody>
      </p:sp>
      <p:pic>
        <p:nvPicPr>
          <p:cNvPr id="4" name="Picture 4" descr="A picture containing text, sky&#10;&#10;Description automatically generated">
            <a:extLst>
              <a:ext uri="{FF2B5EF4-FFF2-40B4-BE49-F238E27FC236}">
                <a16:creationId xmlns:a16="http://schemas.microsoft.com/office/drawing/2014/main" id="{BC59F091-8D8A-0036-D5D9-FBBE2B196367}"/>
              </a:ext>
            </a:extLst>
          </p:cNvPr>
          <p:cNvPicPr>
            <a:picLocks noChangeAspect="1"/>
          </p:cNvPicPr>
          <p:nvPr/>
        </p:nvPicPr>
        <p:blipFill>
          <a:blip r:embed="rId3"/>
          <a:stretch>
            <a:fillRect/>
          </a:stretch>
        </p:blipFill>
        <p:spPr>
          <a:xfrm>
            <a:off x="24774" y="3894452"/>
            <a:ext cx="7517899" cy="3055521"/>
          </a:xfrm>
          <a:prstGeom prst="rect">
            <a:avLst/>
          </a:prstGeom>
        </p:spPr>
      </p:pic>
      <p:cxnSp>
        <p:nvCxnSpPr>
          <p:cNvPr id="5" name="Straight Arrow Connector 4">
            <a:extLst>
              <a:ext uri="{FF2B5EF4-FFF2-40B4-BE49-F238E27FC236}">
                <a16:creationId xmlns:a16="http://schemas.microsoft.com/office/drawing/2014/main" id="{00DD27D2-0523-BCE3-E349-709B77124563}"/>
              </a:ext>
            </a:extLst>
          </p:cNvPr>
          <p:cNvCxnSpPr/>
          <p:nvPr/>
        </p:nvCxnSpPr>
        <p:spPr>
          <a:xfrm>
            <a:off x="4430110" y="3478549"/>
            <a:ext cx="36036" cy="14098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DD0C43E-C581-65B1-9CB4-E5C86A299944}"/>
              </a:ext>
            </a:extLst>
          </p:cNvPr>
          <p:cNvCxnSpPr>
            <a:cxnSpLocks/>
          </p:cNvCxnSpPr>
          <p:nvPr/>
        </p:nvCxnSpPr>
        <p:spPr>
          <a:xfrm>
            <a:off x="2391854" y="3478549"/>
            <a:ext cx="36036" cy="122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8FE3E815-96FB-D2D1-D4A5-25FF97D423EB}"/>
              </a:ext>
            </a:extLst>
          </p:cNvPr>
          <p:cNvCxnSpPr>
            <a:cxnSpLocks/>
          </p:cNvCxnSpPr>
          <p:nvPr/>
        </p:nvCxnSpPr>
        <p:spPr>
          <a:xfrm>
            <a:off x="1648622" y="3478548"/>
            <a:ext cx="36036" cy="1229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1727D2B-5667-2078-BE93-C19D81F2D81D}"/>
              </a:ext>
            </a:extLst>
          </p:cNvPr>
          <p:cNvSpPr txBox="1"/>
          <p:nvPr/>
        </p:nvSpPr>
        <p:spPr>
          <a:xfrm>
            <a:off x="461705" y="3074275"/>
            <a:ext cx="50224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Motor cables that lead to main enclosure</a:t>
            </a:r>
            <a:endParaRPr lang="en-US" sz="2000"/>
          </a:p>
        </p:txBody>
      </p:sp>
      <p:pic>
        <p:nvPicPr>
          <p:cNvPr id="9" name="Picture 9" descr="A picture containing wall, indoor&#10;&#10;Description automatically generated">
            <a:extLst>
              <a:ext uri="{FF2B5EF4-FFF2-40B4-BE49-F238E27FC236}">
                <a16:creationId xmlns:a16="http://schemas.microsoft.com/office/drawing/2014/main" id="{0877DEF5-B72C-691C-D9F7-F69BA1CC8D5B}"/>
              </a:ext>
            </a:extLst>
          </p:cNvPr>
          <p:cNvPicPr>
            <a:picLocks noChangeAspect="1"/>
          </p:cNvPicPr>
          <p:nvPr/>
        </p:nvPicPr>
        <p:blipFill rotWithShape="1">
          <a:blip r:embed="rId4"/>
          <a:srcRect l="17297" t="-361" r="19189"/>
          <a:stretch/>
        </p:blipFill>
        <p:spPr>
          <a:xfrm rot="5400000">
            <a:off x="6088082" y="1463633"/>
            <a:ext cx="2718922" cy="3218222"/>
          </a:xfrm>
          <a:prstGeom prst="rect">
            <a:avLst/>
          </a:prstGeom>
        </p:spPr>
      </p:pic>
    </p:spTree>
    <p:extLst>
      <p:ext uri="{BB962C8B-B14F-4D97-AF65-F5344CB8AC3E}">
        <p14:creationId xmlns:p14="http://schemas.microsoft.com/office/powerpoint/2010/main" val="975092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211A01A-5824-35DC-98C6-5D6CF77F2E7C}"/>
              </a:ext>
            </a:extLst>
          </p:cNvPr>
          <p:cNvSpPr txBox="1">
            <a:spLocks/>
          </p:cNvSpPr>
          <p:nvPr/>
        </p:nvSpPr>
        <p:spPr>
          <a:xfrm>
            <a:off x="392876" y="1975644"/>
            <a:ext cx="8293924" cy="41505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t>ADC Battery Percentage</a:t>
            </a:r>
          </a:p>
          <a:p>
            <a:pPr marL="0" indent="0">
              <a:buFont typeface="Arial"/>
              <a:buNone/>
            </a:pPr>
            <a:endParaRPr lang="en-US"/>
          </a:p>
        </p:txBody>
      </p:sp>
      <p:sp>
        <p:nvSpPr>
          <p:cNvPr id="9" name="Title 1">
            <a:extLst>
              <a:ext uri="{FF2B5EF4-FFF2-40B4-BE49-F238E27FC236}">
                <a16:creationId xmlns:a16="http://schemas.microsoft.com/office/drawing/2014/main" id="{C995556B-4C0C-7B92-5C3B-B1DDD4F0F10B}"/>
              </a:ext>
            </a:extLst>
          </p:cNvPr>
          <p:cNvSpPr>
            <a:spLocks noGrp="1"/>
          </p:cNvSpPr>
          <p:nvPr>
            <p:ph type="title"/>
          </p:nvPr>
        </p:nvSpPr>
        <p:spPr>
          <a:xfrm>
            <a:off x="457200" y="1049177"/>
            <a:ext cx="8229600" cy="803756"/>
          </a:xfrm>
        </p:spPr>
        <p:txBody>
          <a:bodyPr anchor="ctr">
            <a:normAutofit/>
          </a:bodyPr>
          <a:lstStyle/>
          <a:p>
            <a:r>
              <a:rPr lang="en-US" err="1"/>
              <a:t>Yarentzy</a:t>
            </a:r>
            <a:r>
              <a:rPr lang="en-US"/>
              <a:t> Magallanes</a:t>
            </a:r>
          </a:p>
        </p:txBody>
      </p:sp>
      <p:graphicFrame>
        <p:nvGraphicFramePr>
          <p:cNvPr id="11" name="Table 10">
            <a:extLst>
              <a:ext uri="{FF2B5EF4-FFF2-40B4-BE49-F238E27FC236}">
                <a16:creationId xmlns:a16="http://schemas.microsoft.com/office/drawing/2014/main" id="{C7853786-FA96-084E-F47C-FFD921E0B1F2}"/>
              </a:ext>
            </a:extLst>
          </p:cNvPr>
          <p:cNvGraphicFramePr>
            <a:graphicFrameLocks noGrp="1"/>
          </p:cNvGraphicFramePr>
          <p:nvPr>
            <p:extLst>
              <p:ext uri="{D42A27DB-BD31-4B8C-83A1-F6EECF244321}">
                <p14:modId xmlns:p14="http://schemas.microsoft.com/office/powerpoint/2010/main" val="3410104332"/>
              </p:ext>
            </p:extLst>
          </p:nvPr>
        </p:nvGraphicFramePr>
        <p:xfrm>
          <a:off x="395844" y="2612570"/>
          <a:ext cx="8136026" cy="4019315"/>
        </p:xfrm>
        <a:graphic>
          <a:graphicData uri="http://schemas.openxmlformats.org/drawingml/2006/table">
            <a:tbl>
              <a:tblPr firstRow="1" bandRow="1">
                <a:noFill/>
                <a:tableStyleId>{5C22544A-7EE6-4342-B048-85BDC9FD1C3A}</a:tableStyleId>
              </a:tblPr>
              <a:tblGrid>
                <a:gridCol w="1109757">
                  <a:extLst>
                    <a:ext uri="{9D8B030D-6E8A-4147-A177-3AD203B41FA5}">
                      <a16:colId xmlns:a16="http://schemas.microsoft.com/office/drawing/2014/main" val="2588040095"/>
                    </a:ext>
                  </a:extLst>
                </a:gridCol>
                <a:gridCol w="1238063">
                  <a:extLst>
                    <a:ext uri="{9D8B030D-6E8A-4147-A177-3AD203B41FA5}">
                      <a16:colId xmlns:a16="http://schemas.microsoft.com/office/drawing/2014/main" val="4173209895"/>
                    </a:ext>
                  </a:extLst>
                </a:gridCol>
                <a:gridCol w="1723498">
                  <a:extLst>
                    <a:ext uri="{9D8B030D-6E8A-4147-A177-3AD203B41FA5}">
                      <a16:colId xmlns:a16="http://schemas.microsoft.com/office/drawing/2014/main" val="2986699108"/>
                    </a:ext>
                  </a:extLst>
                </a:gridCol>
                <a:gridCol w="1239386">
                  <a:extLst>
                    <a:ext uri="{9D8B030D-6E8A-4147-A177-3AD203B41FA5}">
                      <a16:colId xmlns:a16="http://schemas.microsoft.com/office/drawing/2014/main" val="3556350561"/>
                    </a:ext>
                  </a:extLst>
                </a:gridCol>
                <a:gridCol w="1239386">
                  <a:extLst>
                    <a:ext uri="{9D8B030D-6E8A-4147-A177-3AD203B41FA5}">
                      <a16:colId xmlns:a16="http://schemas.microsoft.com/office/drawing/2014/main" val="2017863160"/>
                    </a:ext>
                  </a:extLst>
                </a:gridCol>
                <a:gridCol w="1585936">
                  <a:extLst>
                    <a:ext uri="{9D8B030D-6E8A-4147-A177-3AD203B41FA5}">
                      <a16:colId xmlns:a16="http://schemas.microsoft.com/office/drawing/2014/main" val="4033387474"/>
                    </a:ext>
                  </a:extLst>
                </a:gridCol>
              </a:tblGrid>
              <a:tr h="720533">
                <a:tc>
                  <a:txBody>
                    <a:bodyPr/>
                    <a:lstStyle/>
                    <a:p>
                      <a:r>
                        <a:rPr lang="en-US" sz="1200" b="0" cap="all" spc="150">
                          <a:solidFill>
                            <a:schemeClr val="lt1"/>
                          </a:solidFill>
                          <a:effectLst/>
                        </a:rPr>
                        <a:t>Power Supply</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tc>
                  <a:txBody>
                    <a:bodyPr/>
                    <a:lstStyle/>
                    <a:p>
                      <a:r>
                        <a:rPr lang="en-US" sz="1200" b="0" cap="all" spc="150">
                          <a:solidFill>
                            <a:schemeClr val="lt1"/>
                          </a:solidFill>
                          <a:effectLst/>
                        </a:rPr>
                        <a:t>Battery %</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tc>
                  <a:txBody>
                    <a:bodyPr/>
                    <a:lstStyle/>
                    <a:p>
                      <a:r>
                        <a:rPr lang="en-US" sz="1200" b="0" cap="all" spc="150">
                          <a:solidFill>
                            <a:schemeClr val="lt1"/>
                          </a:solidFill>
                          <a:effectLst/>
                        </a:rPr>
                        <a:t>ADC Stepped-Down Input Voltage (V)</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tc>
                  <a:txBody>
                    <a:bodyPr/>
                    <a:lstStyle/>
                    <a:p>
                      <a:r>
                        <a:rPr lang="en-US" sz="1200" b="0" cap="all" spc="150">
                          <a:solidFill>
                            <a:schemeClr val="lt1"/>
                          </a:solidFill>
                          <a:effectLst/>
                        </a:rPr>
                        <a:t>Arduino Digital</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tc>
                  <a:txBody>
                    <a:bodyPr/>
                    <a:lstStyle/>
                    <a:p>
                      <a:r>
                        <a:rPr lang="en-US" sz="1200" b="0" cap="all" spc="150">
                          <a:solidFill>
                            <a:schemeClr val="lt1"/>
                          </a:solidFill>
                          <a:effectLst/>
                        </a:rPr>
                        <a:t>Arduino (V)</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tc>
                  <a:txBody>
                    <a:bodyPr/>
                    <a:lstStyle/>
                    <a:p>
                      <a:r>
                        <a:rPr lang="en-US" sz="1200" b="0" cap="all" spc="150">
                          <a:solidFill>
                            <a:schemeClr val="lt1"/>
                          </a:solidFill>
                          <a:effectLst/>
                        </a:rPr>
                        <a:t>Voltage Difference (V)</a:t>
                      </a:r>
                    </a:p>
                  </a:txBody>
                  <a:tcPr marL="56728" marR="56728" marT="56728" marB="56728" anchor="ctr">
                    <a:lnL w="12700" cmpd="sng">
                      <a:solidFill>
                        <a:schemeClr val="tx1"/>
                      </a:solidFill>
                    </a:lnL>
                    <a:lnR w="12700" cmpd="sng">
                      <a:solidFill>
                        <a:schemeClr val="tx1"/>
                      </a:solidFill>
                    </a:lnR>
                    <a:lnT w="12700" cmpd="sng">
                      <a:solidFill>
                        <a:schemeClr val="tx1"/>
                      </a:solidFill>
                    </a:lnT>
                    <a:lnB w="12700" cmpd="sng">
                      <a:solidFill>
                        <a:schemeClr val="tx1"/>
                      </a:solidFill>
                    </a:lnB>
                    <a:solidFill>
                      <a:srgbClr val="505356"/>
                    </a:solidFill>
                  </a:tcPr>
                </a:tc>
                <a:extLst>
                  <a:ext uri="{0D108BD9-81ED-4DB2-BD59-A6C34878D82A}">
                    <a16:rowId xmlns:a16="http://schemas.microsoft.com/office/drawing/2014/main" val="749560655"/>
                  </a:ext>
                </a:extLst>
              </a:tr>
              <a:tr h="339679">
                <a:tc>
                  <a:txBody>
                    <a:bodyPr/>
                    <a:lstStyle/>
                    <a:p>
                      <a:pPr algn="r"/>
                      <a:r>
                        <a:rPr lang="en-US" sz="1400" cap="none" spc="0">
                          <a:solidFill>
                            <a:schemeClr val="tx1"/>
                          </a:solidFill>
                          <a:effectLst/>
                        </a:rPr>
                        <a:t>13</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r"/>
                      <a:r>
                        <a:rPr lang="en-US" sz="1400" cap="none" spc="0">
                          <a:solidFill>
                            <a:schemeClr val="tx1"/>
                          </a:solidFill>
                        </a:rPr>
                        <a:t>100</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r"/>
                      <a:r>
                        <a:rPr lang="en-US" sz="1400" cap="none" spc="0">
                          <a:solidFill>
                            <a:schemeClr val="tx1"/>
                          </a:solidFill>
                        </a:rPr>
                        <a:t>4.211</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r"/>
                      <a:r>
                        <a:rPr lang="en-US" sz="1400" cap="none" spc="0">
                          <a:solidFill>
                            <a:schemeClr val="tx1"/>
                          </a:solidFill>
                        </a:rPr>
                        <a:t>853</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r"/>
                      <a:r>
                        <a:rPr lang="en-US" sz="1400" cap="none" spc="0">
                          <a:solidFill>
                            <a:schemeClr val="tx1"/>
                          </a:solidFill>
                        </a:rPr>
                        <a:t>4.1626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tc>
                  <a:txBody>
                    <a:bodyPr/>
                    <a:lstStyle/>
                    <a:p>
                      <a:pPr algn="r"/>
                      <a:r>
                        <a:rPr lang="en-US" sz="1400" cap="none" spc="0">
                          <a:solidFill>
                            <a:schemeClr val="tx1"/>
                          </a:solidFill>
                        </a:rPr>
                        <a:t>0.0484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lnT>
                    <a:lnB w="12700" cmpd="sng">
                      <a:solidFill>
                        <a:schemeClr val="tx1"/>
                      </a:solidFill>
                      <a:prstDash val="solid"/>
                    </a:lnB>
                    <a:noFill/>
                  </a:tcPr>
                </a:tc>
                <a:extLst>
                  <a:ext uri="{0D108BD9-81ED-4DB2-BD59-A6C34878D82A}">
                    <a16:rowId xmlns:a16="http://schemas.microsoft.com/office/drawing/2014/main" val="1857709554"/>
                  </a:ext>
                </a:extLst>
              </a:tr>
              <a:tr h="339679">
                <a:tc>
                  <a:txBody>
                    <a:bodyPr/>
                    <a:lstStyle/>
                    <a:p>
                      <a:pPr algn="r"/>
                      <a:r>
                        <a:rPr lang="en-US" sz="1400" cap="none" spc="0">
                          <a:solidFill>
                            <a:schemeClr val="tx1"/>
                          </a:solidFill>
                          <a:effectLst/>
                        </a:rPr>
                        <a:t>12.55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75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4.064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823</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4.016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0.048</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extLst>
                  <a:ext uri="{0D108BD9-81ED-4DB2-BD59-A6C34878D82A}">
                    <a16:rowId xmlns:a16="http://schemas.microsoft.com/office/drawing/2014/main" val="3827215292"/>
                  </a:ext>
                </a:extLst>
              </a:tr>
              <a:tr h="339679">
                <a:tc>
                  <a:txBody>
                    <a:bodyPr/>
                    <a:lstStyle/>
                    <a:p>
                      <a:pPr algn="r"/>
                      <a:r>
                        <a:rPr lang="en-US" sz="1400" cap="none" spc="0">
                          <a:solidFill>
                            <a:schemeClr val="tx1"/>
                          </a:solidFill>
                          <a:effectLst/>
                        </a:rPr>
                        <a:t>12.1</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50</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3.919</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794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3.874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0.045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3140237414"/>
                  </a:ext>
                </a:extLst>
              </a:tr>
              <a:tr h="339679">
                <a:tc>
                  <a:txBody>
                    <a:bodyPr/>
                    <a:lstStyle/>
                    <a:p>
                      <a:pPr algn="r"/>
                      <a:r>
                        <a:rPr lang="en-US" sz="1400" cap="none" spc="0">
                          <a:solidFill>
                            <a:schemeClr val="tx1"/>
                          </a:solidFill>
                          <a:effectLst/>
                        </a:rPr>
                        <a:t>11.65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25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3.773</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764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3.728</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0.045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extLst>
                  <a:ext uri="{0D108BD9-81ED-4DB2-BD59-A6C34878D82A}">
                    <a16:rowId xmlns:a16="http://schemas.microsoft.com/office/drawing/2014/main" val="4047197534"/>
                  </a:ext>
                </a:extLst>
              </a:tr>
              <a:tr h="339679">
                <a:tc>
                  <a:txBody>
                    <a:bodyPr/>
                    <a:lstStyle/>
                    <a:p>
                      <a:pPr algn="r"/>
                      <a:r>
                        <a:rPr lang="en-US" sz="1400" cap="none" spc="0">
                          <a:solidFill>
                            <a:schemeClr val="tx1"/>
                          </a:solidFill>
                          <a:effectLst/>
                        </a:rPr>
                        <a:t>11.38</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10</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3.686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746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3.6404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0.0456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788765303"/>
                  </a:ext>
                </a:extLst>
              </a:tr>
              <a:tr h="339679">
                <a:tc>
                  <a:txBody>
                    <a:bodyPr/>
                    <a:lstStyle/>
                    <a:p>
                      <a:pPr algn="r"/>
                      <a:r>
                        <a:rPr lang="en-US" sz="1400" cap="none" spc="0">
                          <a:solidFill>
                            <a:schemeClr val="tx1"/>
                          </a:solidFill>
                          <a:effectLst/>
                        </a:rPr>
                        <a:t>11.29</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3.657</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740</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3.6112</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pPr algn="r"/>
                      <a:r>
                        <a:rPr lang="en-US" sz="1400" cap="none" spc="0">
                          <a:solidFill>
                            <a:schemeClr val="tx1"/>
                          </a:solidFill>
                        </a:rPr>
                        <a:t>0.0458</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extLst>
                  <a:ext uri="{0D108BD9-81ED-4DB2-BD59-A6C34878D82A}">
                    <a16:rowId xmlns:a16="http://schemas.microsoft.com/office/drawing/2014/main" val="2278251003"/>
                  </a:ext>
                </a:extLst>
              </a:tr>
              <a:tr h="380853">
                <a:tc>
                  <a:txBody>
                    <a:bodyPr/>
                    <a:lstStyle/>
                    <a:p>
                      <a:endParaRPr lang="en-US" sz="1400" cap="none" spc="0">
                        <a:solidFill>
                          <a:schemeClr val="tx1"/>
                        </a:solidFill>
                        <a:effectLst/>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2998457981"/>
                  </a:ext>
                </a:extLst>
              </a:tr>
              <a:tr h="339679">
                <a:tc>
                  <a:txBody>
                    <a:bodyPr/>
                    <a:lstStyle/>
                    <a:p>
                      <a:r>
                        <a:rPr lang="en-US" sz="1400" b="1" cap="none" spc="0">
                          <a:solidFill>
                            <a:schemeClr val="tx1"/>
                          </a:solidFill>
                          <a:effectLst/>
                        </a:rPr>
                        <a:t>Actual Battery</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000000">
                        <a:alpha val="7843"/>
                      </a:srgbClr>
                    </a:solidFill>
                  </a:tcPr>
                </a:tc>
                <a:extLst>
                  <a:ext uri="{0D108BD9-81ED-4DB2-BD59-A6C34878D82A}">
                    <a16:rowId xmlns:a16="http://schemas.microsoft.com/office/drawing/2014/main" val="104235869"/>
                  </a:ext>
                </a:extLst>
              </a:tr>
              <a:tr h="339679">
                <a:tc>
                  <a:txBody>
                    <a:bodyPr/>
                    <a:lstStyle/>
                    <a:p>
                      <a:pPr algn="r"/>
                      <a:r>
                        <a:rPr lang="en-US" sz="1400" cap="none" spc="0">
                          <a:solidFill>
                            <a:schemeClr val="tx1"/>
                          </a:solidFill>
                          <a:effectLst/>
                        </a:rPr>
                        <a:t>12.4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endParaRPr lang="en-US" sz="1400" cap="none" spc="0">
                        <a:solidFill>
                          <a:schemeClr val="tx1"/>
                        </a:solidFill>
                      </a:endParaRP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4.0226</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815</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3.9772</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r"/>
                      <a:r>
                        <a:rPr lang="en-US" sz="1400" cap="none" spc="0">
                          <a:solidFill>
                            <a:schemeClr val="tx1"/>
                          </a:solidFill>
                        </a:rPr>
                        <a:t>0.0454</a:t>
                      </a:r>
                    </a:p>
                  </a:txBody>
                  <a:tcPr marL="56728" marR="56728" marT="56728" marB="56728"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2384319270"/>
                  </a:ext>
                </a:extLst>
              </a:tr>
            </a:tbl>
          </a:graphicData>
        </a:graphic>
      </p:graphicFrame>
    </p:spTree>
    <p:extLst>
      <p:ext uri="{BB962C8B-B14F-4D97-AF65-F5344CB8AC3E}">
        <p14:creationId xmlns:p14="http://schemas.microsoft.com/office/powerpoint/2010/main" val="182121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Martin Rennaker</a:t>
            </a:r>
          </a:p>
        </p:txBody>
      </p:sp>
      <p:graphicFrame>
        <p:nvGraphicFramePr>
          <p:cNvPr id="83" name="Google Shape;83;p5"/>
          <p:cNvGraphicFramePr/>
          <p:nvPr>
            <p:extLst>
              <p:ext uri="{D42A27DB-BD31-4B8C-83A1-F6EECF244321}">
                <p14:modId xmlns:p14="http://schemas.microsoft.com/office/powerpoint/2010/main" val="2805803489"/>
              </p:ext>
            </p:extLst>
          </p:nvPr>
        </p:nvGraphicFramePr>
        <p:xfrm>
          <a:off x="521961" y="1952524"/>
          <a:ext cx="7936722" cy="4218886"/>
        </p:xfrm>
        <a:graphic>
          <a:graphicData uri="http://schemas.openxmlformats.org/drawingml/2006/table">
            <a:tbl>
              <a:tblPr>
                <a:noFill/>
              </a:tblPr>
              <a:tblGrid>
                <a:gridCol w="3968361">
                  <a:extLst>
                    <a:ext uri="{9D8B030D-6E8A-4147-A177-3AD203B41FA5}">
                      <a16:colId xmlns:a16="http://schemas.microsoft.com/office/drawing/2014/main" val="20000"/>
                    </a:ext>
                  </a:extLst>
                </a:gridCol>
                <a:gridCol w="3968361">
                  <a:extLst>
                    <a:ext uri="{9D8B030D-6E8A-4147-A177-3AD203B41FA5}">
                      <a16:colId xmlns:a16="http://schemas.microsoft.com/office/drawing/2014/main" val="20001"/>
                    </a:ext>
                  </a:extLst>
                </a:gridCol>
              </a:tblGrid>
              <a:tr h="895938">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a:t>
                      </a:r>
                      <a:endParaRPr lang="en-US" sz="1800">
                        <a:solidFill>
                          <a:srgbClr val="FF0000"/>
                        </a:solidFill>
                      </a:endParaRPr>
                    </a:p>
                    <a:p>
                      <a:pPr marL="0" marR="0" lvl="0" indent="0" algn="l">
                        <a:spcBef>
                          <a:spcPts val="0"/>
                        </a:spcBef>
                        <a:spcAft>
                          <a:spcPts val="0"/>
                        </a:spcAft>
                        <a:buNone/>
                      </a:pPr>
                      <a:r>
                        <a:rPr lang="en-US" sz="1800" u="none" strike="noStrike" cap="none" baseline="0"/>
                        <a:t>update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15 </a:t>
                      </a:r>
                      <a:r>
                        <a:rPr lang="en-US" sz="1800" u="none" strike="noStrike" cap="none" err="1">
                          <a:solidFill>
                            <a:srgbClr val="FF0000"/>
                          </a:solidFill>
                        </a:rPr>
                        <a:t>hrs</a:t>
                      </a:r>
                      <a:r>
                        <a:rPr lang="en-US" sz="1800" u="none" strike="noStrike" cap="none">
                          <a:solidFill>
                            <a:srgbClr val="FF0000"/>
                          </a:solidFill>
                        </a:rPr>
                        <a:t>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304426">
                <a:tc>
                  <a:txBody>
                    <a:bodyPr/>
                    <a:lstStyle/>
                    <a:p>
                      <a:pPr marL="285750" marR="0" lvl="0" indent="-285750" algn="l" rtl="0">
                        <a:spcBef>
                          <a:spcPts val="0"/>
                        </a:spcBef>
                        <a:spcAft>
                          <a:spcPts val="0"/>
                        </a:spcAft>
                        <a:buFont typeface="Arial"/>
                        <a:buChar char="•"/>
                      </a:pPr>
                      <a:r>
                        <a:rPr lang="en-US" sz="1800"/>
                        <a:t>Received new modem</a:t>
                      </a:r>
                    </a:p>
                    <a:p>
                      <a:pPr marL="285750" marR="0" lvl="0" indent="-285750" algn="l">
                        <a:spcBef>
                          <a:spcPts val="0"/>
                        </a:spcBef>
                        <a:spcAft>
                          <a:spcPts val="0"/>
                        </a:spcAft>
                        <a:buFont typeface="Arial"/>
                        <a:buChar char="•"/>
                      </a:pPr>
                      <a:r>
                        <a:rPr lang="en-US" sz="1800"/>
                        <a:t>Tested new modem with </a:t>
                      </a:r>
                      <a:r>
                        <a:rPr lang="en-US" sz="1800" err="1"/>
                        <a:t>sparkfun</a:t>
                      </a:r>
                      <a:r>
                        <a:rPr lang="en-US" sz="1800"/>
                        <a:t> given code</a:t>
                      </a:r>
                    </a:p>
                    <a:p>
                      <a:pPr marL="285750" marR="0" lvl="0" indent="-285750" algn="l">
                        <a:spcBef>
                          <a:spcPts val="0"/>
                        </a:spcBef>
                        <a:spcAft>
                          <a:spcPts val="0"/>
                        </a:spcAft>
                        <a:buFont typeface="Arial"/>
                        <a:buChar char="•"/>
                      </a:pPr>
                      <a:r>
                        <a:rPr lang="en-US" sz="1800"/>
                        <a:t>Changed send text function to work more consistently and retested</a:t>
                      </a:r>
                    </a:p>
                    <a:p>
                      <a:pPr marL="285750" marR="0" lvl="0" indent="-285750" algn="l">
                        <a:spcBef>
                          <a:spcPts val="0"/>
                        </a:spcBef>
                        <a:spcAft>
                          <a:spcPts val="0"/>
                        </a:spcAft>
                        <a:buFont typeface="Arial"/>
                        <a:buChar char="•"/>
                      </a:pPr>
                      <a:r>
                        <a:rPr lang="en-US" sz="1800"/>
                        <a:t>Verified </a:t>
                      </a:r>
                      <a:r>
                        <a:rPr lang="en-US" sz="1800" err="1"/>
                        <a:t>arduino</a:t>
                      </a:r>
                      <a:r>
                        <a:rPr lang="en-US" sz="1800"/>
                        <a:t> to app text send, receive, and update app</a:t>
                      </a:r>
                    </a:p>
                    <a:p>
                      <a:pPr marL="285750" marR="0" lvl="0" indent="-285750" algn="l">
                        <a:spcBef>
                          <a:spcPts val="0"/>
                        </a:spcBef>
                        <a:spcAft>
                          <a:spcPts val="0"/>
                        </a:spcAft>
                        <a:buFont typeface="Arial"/>
                        <a:buChar char="•"/>
                      </a:pPr>
                      <a:r>
                        <a:rPr lang="en-US" sz="1800"/>
                        <a:t>Designed, ordered, and received enclosure</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baseline="0"/>
                        <a:t>Finish receive text function</a:t>
                      </a:r>
                    </a:p>
                    <a:p>
                      <a:pPr marL="285750" marR="0" lvl="0" indent="-285750" algn="l">
                        <a:spcBef>
                          <a:spcPts val="0"/>
                        </a:spcBef>
                        <a:spcAft>
                          <a:spcPts val="0"/>
                        </a:spcAft>
                        <a:buFont typeface="Arial"/>
                        <a:buChar char="•"/>
                      </a:pPr>
                      <a:r>
                        <a:rPr lang="en-US" sz="1800" baseline="0"/>
                        <a:t>Implement functions into MCU code</a:t>
                      </a:r>
                    </a:p>
                    <a:p>
                      <a:pPr marL="285750" marR="0" lvl="0" indent="-285750" algn="l">
                        <a:spcBef>
                          <a:spcPts val="0"/>
                        </a:spcBef>
                        <a:spcAft>
                          <a:spcPts val="0"/>
                        </a:spcAft>
                        <a:buFont typeface="Arial"/>
                        <a:buChar char="•"/>
                      </a:pPr>
                      <a:r>
                        <a:rPr lang="en-US" sz="1800" baseline="0"/>
                        <a:t>Validate MCU-Modem-App System</a:t>
                      </a:r>
                    </a:p>
                    <a:p>
                      <a:pPr marL="285750" marR="0" lvl="0" indent="-285750" algn="l">
                        <a:spcBef>
                          <a:spcPts val="0"/>
                        </a:spcBef>
                        <a:spcAft>
                          <a:spcPts val="0"/>
                        </a:spcAft>
                        <a:buFont typeface="Arial"/>
                        <a:buChar char="•"/>
                      </a:pPr>
                      <a:r>
                        <a:rPr lang="en-US" sz="1800" baseline="0"/>
                        <a:t>Update and order new enclosure design</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38948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593310" y="696594"/>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cs typeface="Arial"/>
              </a:rPr>
              <a:t>Modem Connection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BA009A2A-8873-8D8C-FF6A-A3BD3BF4E66A}"/>
              </a:ext>
            </a:extLst>
          </p:cNvPr>
          <p:cNvPicPr>
            <a:picLocks noChangeAspect="1"/>
          </p:cNvPicPr>
          <p:nvPr/>
        </p:nvPicPr>
        <p:blipFill>
          <a:blip r:embed="rId3"/>
          <a:stretch>
            <a:fillRect/>
          </a:stretch>
        </p:blipFill>
        <p:spPr>
          <a:xfrm>
            <a:off x="300818" y="1368473"/>
            <a:ext cx="5023770" cy="1699304"/>
          </a:xfrm>
          <a:prstGeom prst="rect">
            <a:avLst/>
          </a:prstGeom>
        </p:spPr>
      </p:pic>
      <p:sp>
        <p:nvSpPr>
          <p:cNvPr id="2" name="TextBox 1">
            <a:extLst>
              <a:ext uri="{FF2B5EF4-FFF2-40B4-BE49-F238E27FC236}">
                <a16:creationId xmlns:a16="http://schemas.microsoft.com/office/drawing/2014/main" id="{1872D5D0-AB0D-EBBA-DFE0-2504D571B310}"/>
              </a:ext>
            </a:extLst>
          </p:cNvPr>
          <p:cNvSpPr txBox="1"/>
          <p:nvPr/>
        </p:nvSpPr>
        <p:spPr>
          <a:xfrm>
            <a:off x="5489657" y="1286892"/>
            <a:ext cx="357832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the modem registering as an operator with AT&amp;T via the Arduino</a:t>
            </a:r>
          </a:p>
          <a:p>
            <a:pPr marL="285750" indent="-285750" algn="ctr">
              <a:buFont typeface="Arial"/>
              <a:buChar char="•"/>
            </a:pPr>
            <a:endParaRPr lang="en-US">
              <a:cs typeface="Arial"/>
            </a:endParaRPr>
          </a:p>
          <a:p>
            <a:pPr algn="ctr"/>
            <a:r>
              <a:rPr lang="en-US">
                <a:cs typeface="Arial"/>
              </a:rPr>
              <a:t>Modem connecting to app and updating app on current in car status</a:t>
            </a:r>
          </a:p>
          <a:p>
            <a:pPr marL="285750" indent="-285750" algn="ctr">
              <a:buFont typeface="Arial"/>
              <a:buChar char="•"/>
            </a:pPr>
            <a:endParaRPr lang="en-US">
              <a:cs typeface="Arial"/>
            </a:endParaRPr>
          </a:p>
          <a:p>
            <a:pPr marL="285750" indent="-285750" algn="ctr">
              <a:buFont typeface="Arial"/>
              <a:buChar char="•"/>
            </a:pPr>
            <a:endParaRPr lang="en-US">
              <a:cs typeface="Arial"/>
            </a:endParaRPr>
          </a:p>
          <a:p>
            <a:pPr marL="285750" indent="-285750" algn="ctr">
              <a:buFont typeface="Arial"/>
              <a:buChar char="•"/>
            </a:pPr>
            <a:endParaRPr lang="en-US">
              <a:cs typeface="Arial"/>
            </a:endParaRPr>
          </a:p>
        </p:txBody>
      </p:sp>
      <p:sp>
        <p:nvSpPr>
          <p:cNvPr id="6" name="TextBox 5">
            <a:extLst>
              <a:ext uri="{FF2B5EF4-FFF2-40B4-BE49-F238E27FC236}">
                <a16:creationId xmlns:a16="http://schemas.microsoft.com/office/drawing/2014/main" id="{3B7B0D0C-9593-6490-C8A5-7D954A40477B}"/>
              </a:ext>
            </a:extLst>
          </p:cNvPr>
          <p:cNvSpPr txBox="1"/>
          <p:nvPr/>
        </p:nvSpPr>
        <p:spPr>
          <a:xfrm>
            <a:off x="146606" y="3138499"/>
            <a:ext cx="3078769"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12:40:40.187 -&gt; LTE Shield connected!</a:t>
            </a:r>
            <a:endParaRPr lang="en-US" sz="1100">
              <a:cs typeface="Arial"/>
            </a:endParaRPr>
          </a:p>
          <a:p>
            <a:r>
              <a:rPr lang="en-US" sz="1100">
                <a:ea typeface="+mn-lt"/>
                <a:cs typeface="+mn-lt"/>
              </a:rPr>
              <a:t>12:40:40.187 -&gt; Type a message. Send a Newline (\n) to send it...</a:t>
            </a:r>
            <a:endParaRPr lang="en-US" sz="1100">
              <a:cs typeface="Arial"/>
            </a:endParaRPr>
          </a:p>
          <a:p>
            <a:r>
              <a:rPr lang="en-US" sz="1100">
                <a:ea typeface="+mn-lt"/>
                <a:cs typeface="+mn-lt"/>
              </a:rPr>
              <a:t>12:41:53.191 -&gt; Sending: "bat:100" to 17379009086</a:t>
            </a:r>
            <a:endParaRPr lang="en-US" sz="1100">
              <a:cs typeface="Arial"/>
            </a:endParaRPr>
          </a:p>
          <a:p>
            <a:r>
              <a:rPr lang="en-US" sz="1100">
                <a:ea typeface="+mn-lt"/>
                <a:cs typeface="+mn-lt"/>
              </a:rPr>
              <a:t>12:41:53.191 -&gt; Connecting to network</a:t>
            </a:r>
            <a:endParaRPr lang="en-US" sz="1100">
              <a:cs typeface="Arial"/>
            </a:endParaRPr>
          </a:p>
          <a:p>
            <a:r>
              <a:rPr lang="en-US" sz="1100">
                <a:ea typeface="+mn-lt"/>
                <a:cs typeface="+mn-lt"/>
              </a:rPr>
              <a:t>12:42:12.009 -&gt; Sending message now, check for net light</a:t>
            </a:r>
            <a:endParaRPr lang="en-US" sz="1100">
              <a:cs typeface="Arial"/>
            </a:endParaRPr>
          </a:p>
          <a:p>
            <a:r>
              <a:rPr lang="en-US" sz="1100">
                <a:ea typeface="+mn-lt"/>
                <a:cs typeface="+mn-lt"/>
              </a:rPr>
              <a:t>12:42:12.380 -&gt; Sent "bat:100"</a:t>
            </a:r>
            <a:endParaRPr lang="en-US" sz="1100">
              <a:cs typeface="Arial"/>
            </a:endParaRPr>
          </a:p>
          <a:p>
            <a:r>
              <a:rPr lang="en-US" sz="1100">
                <a:ea typeface="+mn-lt"/>
                <a:cs typeface="+mn-lt"/>
              </a:rPr>
              <a:t>12:42:22.472 -&gt; Sending: "itemp:76" to 17379009086</a:t>
            </a:r>
            <a:endParaRPr lang="en-US" sz="1100">
              <a:cs typeface="Arial"/>
            </a:endParaRPr>
          </a:p>
          <a:p>
            <a:r>
              <a:rPr lang="en-US" sz="1100">
                <a:ea typeface="+mn-lt"/>
                <a:cs typeface="+mn-lt"/>
              </a:rPr>
              <a:t>12:42:22.519 -&gt; Connecting to network</a:t>
            </a:r>
            <a:endParaRPr lang="en-US" sz="1100">
              <a:cs typeface="Arial"/>
            </a:endParaRPr>
          </a:p>
          <a:p>
            <a:r>
              <a:rPr lang="en-US" sz="1100">
                <a:ea typeface="+mn-lt"/>
                <a:cs typeface="+mn-lt"/>
              </a:rPr>
              <a:t>12:42:23.403 -&gt; Sending message now, check for net light</a:t>
            </a:r>
            <a:endParaRPr lang="en-US" sz="1100">
              <a:cs typeface="Arial"/>
            </a:endParaRPr>
          </a:p>
          <a:p>
            <a:r>
              <a:rPr lang="en-US" sz="1100">
                <a:ea typeface="+mn-lt"/>
                <a:cs typeface="+mn-lt"/>
              </a:rPr>
              <a:t>12:42:23.821 -&gt; Sent "itemp:76"</a:t>
            </a:r>
            <a:endParaRPr lang="en-US" sz="1100">
              <a:cs typeface="Arial"/>
            </a:endParaRPr>
          </a:p>
          <a:p>
            <a:r>
              <a:rPr lang="en-US" sz="1100">
                <a:ea typeface="+mn-lt"/>
                <a:cs typeface="+mn-lt"/>
              </a:rPr>
              <a:t>12:42:30.228 -&gt; Sending: "otemp:104" to 17379009086</a:t>
            </a:r>
            <a:endParaRPr lang="en-US" sz="1100">
              <a:cs typeface="Arial"/>
            </a:endParaRPr>
          </a:p>
          <a:p>
            <a:r>
              <a:rPr lang="en-US" sz="1100">
                <a:ea typeface="+mn-lt"/>
                <a:cs typeface="+mn-lt"/>
              </a:rPr>
              <a:t>12:42:30.275 -&gt; Connecting to network</a:t>
            </a:r>
            <a:endParaRPr lang="en-US" sz="1100">
              <a:cs typeface="Arial"/>
            </a:endParaRPr>
          </a:p>
          <a:p>
            <a:r>
              <a:rPr lang="en-US" sz="1100">
                <a:ea typeface="+mn-lt"/>
                <a:cs typeface="+mn-lt"/>
              </a:rPr>
              <a:t>12:42:31.117 -&gt; Sending message now, check for net light</a:t>
            </a:r>
            <a:endParaRPr lang="en-US" sz="1100">
              <a:cs typeface="Arial"/>
            </a:endParaRPr>
          </a:p>
          <a:p>
            <a:r>
              <a:rPr lang="en-US" sz="1100">
                <a:ea typeface="+mn-lt"/>
                <a:cs typeface="+mn-lt"/>
              </a:rPr>
              <a:t>12:42:31.627 -&gt; Sent "otemp:104"</a:t>
            </a:r>
            <a:endParaRPr lang="en-US" sz="1100">
              <a:cs typeface="Arial"/>
            </a:endParaRPr>
          </a:p>
          <a:p>
            <a:pPr algn="l"/>
            <a:endParaRPr lang="en-US" sz="1100">
              <a:cs typeface="Arial"/>
            </a:endParaRPr>
          </a:p>
        </p:txBody>
      </p:sp>
      <p:pic>
        <p:nvPicPr>
          <p:cNvPr id="7" name="Picture 7">
            <a:extLst>
              <a:ext uri="{FF2B5EF4-FFF2-40B4-BE49-F238E27FC236}">
                <a16:creationId xmlns:a16="http://schemas.microsoft.com/office/drawing/2014/main" id="{F77AD173-0F73-8118-0052-66E46C3AFAA5}"/>
              </a:ext>
            </a:extLst>
          </p:cNvPr>
          <p:cNvPicPr>
            <a:picLocks noChangeAspect="1"/>
          </p:cNvPicPr>
          <p:nvPr/>
        </p:nvPicPr>
        <p:blipFill>
          <a:blip r:embed="rId4"/>
          <a:stretch>
            <a:fillRect/>
          </a:stretch>
        </p:blipFill>
        <p:spPr>
          <a:xfrm>
            <a:off x="3227549" y="3301933"/>
            <a:ext cx="3487100" cy="3332905"/>
          </a:xfrm>
          <a:prstGeom prst="rect">
            <a:avLst/>
          </a:prstGeom>
        </p:spPr>
      </p:pic>
      <p:cxnSp>
        <p:nvCxnSpPr>
          <p:cNvPr id="10" name="Straight Arrow Connector 9">
            <a:extLst>
              <a:ext uri="{FF2B5EF4-FFF2-40B4-BE49-F238E27FC236}">
                <a16:creationId xmlns:a16="http://schemas.microsoft.com/office/drawing/2014/main" id="{8C2594B6-F63C-0889-78C1-EE815E9FC60E}"/>
              </a:ext>
            </a:extLst>
          </p:cNvPr>
          <p:cNvCxnSpPr/>
          <p:nvPr/>
        </p:nvCxnSpPr>
        <p:spPr>
          <a:xfrm flipH="1">
            <a:off x="5508035" y="2040692"/>
            <a:ext cx="1246711" cy="293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5D4ACEB1-6AAF-36A7-61CF-E2CF44D0F9F0}"/>
              </a:ext>
            </a:extLst>
          </p:cNvPr>
          <p:cNvCxnSpPr/>
          <p:nvPr/>
        </p:nvCxnSpPr>
        <p:spPr>
          <a:xfrm flipH="1">
            <a:off x="6877071" y="3250423"/>
            <a:ext cx="448512" cy="425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105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a:spcBef>
                <a:spcPts val="0"/>
              </a:spcBef>
            </a:pPr>
            <a:r>
              <a:rPr lang="en-US"/>
              <a:t>Execution Plan </a:t>
            </a:r>
          </a:p>
        </p:txBody>
      </p:sp>
      <p:pic>
        <p:nvPicPr>
          <p:cNvPr id="2" name="Picture 2" descr="Chart, bar chart&#10;&#10;Description automatically generated">
            <a:extLst>
              <a:ext uri="{FF2B5EF4-FFF2-40B4-BE49-F238E27FC236}">
                <a16:creationId xmlns:a16="http://schemas.microsoft.com/office/drawing/2014/main" id="{30E899CD-E8E9-E87C-773F-E133E44DC9AC}"/>
              </a:ext>
            </a:extLst>
          </p:cNvPr>
          <p:cNvPicPr>
            <a:picLocks noChangeAspect="1"/>
          </p:cNvPicPr>
          <p:nvPr/>
        </p:nvPicPr>
        <p:blipFill>
          <a:blip r:embed="rId3"/>
          <a:stretch>
            <a:fillRect/>
          </a:stretch>
        </p:blipFill>
        <p:spPr>
          <a:xfrm>
            <a:off x="193690" y="1736887"/>
            <a:ext cx="8525766" cy="4088044"/>
          </a:xfrm>
          <a:prstGeom prst="rect">
            <a:avLst/>
          </a:prstGeom>
        </p:spPr>
      </p:pic>
    </p:spTree>
    <p:extLst>
      <p:ext uri="{BB962C8B-B14F-4D97-AF65-F5344CB8AC3E}">
        <p14:creationId xmlns:p14="http://schemas.microsoft.com/office/powerpoint/2010/main" val="109339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p>
        </p:txBody>
      </p:sp>
      <p:pic>
        <p:nvPicPr>
          <p:cNvPr id="2" name="Picture 2" descr="Table&#10;&#10;Description automatically generated">
            <a:extLst>
              <a:ext uri="{FF2B5EF4-FFF2-40B4-BE49-F238E27FC236}">
                <a16:creationId xmlns:a16="http://schemas.microsoft.com/office/drawing/2014/main" id="{A9334FDB-5392-7829-E41E-33E89B666853}"/>
              </a:ext>
            </a:extLst>
          </p:cNvPr>
          <p:cNvPicPr>
            <a:picLocks noChangeAspect="1"/>
          </p:cNvPicPr>
          <p:nvPr/>
        </p:nvPicPr>
        <p:blipFill>
          <a:blip r:embed="rId3"/>
          <a:stretch>
            <a:fillRect/>
          </a:stretch>
        </p:blipFill>
        <p:spPr>
          <a:xfrm>
            <a:off x="512585" y="1510883"/>
            <a:ext cx="8113399" cy="2516764"/>
          </a:xfrm>
          <a:prstGeom prst="rect">
            <a:avLst/>
          </a:prstGeom>
        </p:spPr>
      </p:pic>
      <p:pic>
        <p:nvPicPr>
          <p:cNvPr id="3" name="Picture 3" descr="Text&#10;&#10;Description automatically generated">
            <a:extLst>
              <a:ext uri="{FF2B5EF4-FFF2-40B4-BE49-F238E27FC236}">
                <a16:creationId xmlns:a16="http://schemas.microsoft.com/office/drawing/2014/main" id="{A65F5A70-0993-9570-92B3-B769F30F8F2C}"/>
              </a:ext>
            </a:extLst>
          </p:cNvPr>
          <p:cNvPicPr>
            <a:picLocks noChangeAspect="1"/>
          </p:cNvPicPr>
          <p:nvPr/>
        </p:nvPicPr>
        <p:blipFill>
          <a:blip r:embed="rId4"/>
          <a:stretch>
            <a:fillRect/>
          </a:stretch>
        </p:blipFill>
        <p:spPr>
          <a:xfrm>
            <a:off x="512586" y="4085923"/>
            <a:ext cx="8113399" cy="2514255"/>
          </a:xfrm>
          <a:prstGeom prst="rect">
            <a:avLst/>
          </a:prstGeom>
        </p:spPr>
      </p:pic>
    </p:spTree>
    <p:extLst>
      <p:ext uri="{BB962C8B-B14F-4D97-AF65-F5344CB8AC3E}">
        <p14:creationId xmlns:p14="http://schemas.microsoft.com/office/powerpoint/2010/main" val="173988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indent="0" algn="ctr">
              <a:spcBef>
                <a:spcPts val="360"/>
              </a:spcBef>
              <a:buNone/>
            </a:pPr>
            <a:r>
              <a:rPr lang="en-US" b="1"/>
              <a:t>Thank you! </a:t>
            </a:r>
          </a:p>
          <a:p>
            <a:pPr marL="0" indent="0" algn="ctr">
              <a:spcBef>
                <a:spcPts val="360"/>
              </a:spcBef>
              <a:buNone/>
            </a:pPr>
            <a:r>
              <a:rPr lang="en-US" b="1"/>
              <a:t>Any questions?</a:t>
            </a:r>
            <a:endParaRPr lang="en-US" b="1">
              <a:cs typeface="Arial"/>
            </a:endParaRPr>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Overview</a:t>
            </a:r>
            <a:endParaRPr lang="en-US">
              <a:cs typeface="Arial"/>
            </a:endParaRPr>
          </a:p>
        </p:txBody>
      </p:sp>
      <p:sp>
        <p:nvSpPr>
          <p:cNvPr id="3" name="Content Placeholder 2"/>
          <p:cNvSpPr>
            <a:spLocks noGrp="1"/>
          </p:cNvSpPr>
          <p:nvPr>
            <p:ph idx="1"/>
          </p:nvPr>
        </p:nvSpPr>
        <p:spPr>
          <a:xfrm>
            <a:off x="457200" y="2049270"/>
            <a:ext cx="8229600" cy="4637280"/>
          </a:xfrm>
        </p:spPr>
        <p:txBody>
          <a:bodyPr vert="horz" lIns="91440" tIns="45720" rIns="91440" bIns="45720" rtlCol="0" anchor="t">
            <a:normAutofit/>
          </a:bodyPr>
          <a:lstStyle/>
          <a:p>
            <a:pPr marL="0" indent="0">
              <a:buNone/>
            </a:pPr>
            <a:r>
              <a:rPr lang="en-US" b="1">
                <a:cs typeface="Arial"/>
              </a:rPr>
              <a:t>Problem statement</a:t>
            </a:r>
            <a:endParaRPr lang="en-US" b="1">
              <a:ea typeface="+mn-lt"/>
              <a:cs typeface="+mn-lt"/>
            </a:endParaRPr>
          </a:p>
          <a:p>
            <a:r>
              <a:rPr lang="en-US">
                <a:cs typeface="Arial"/>
              </a:rPr>
              <a:t>A car parked outside on a sunny, 95-degree day can reach temperatures of up to 117 degrees Fahrenheit in just 30 minutes.</a:t>
            </a:r>
          </a:p>
          <a:p>
            <a:r>
              <a:rPr lang="en-US">
                <a:cs typeface="Arial"/>
              </a:rPr>
              <a:t>Approximately 100 dogs die in vehicles from heat exhaustion per year according to the AVMA.</a:t>
            </a:r>
          </a:p>
          <a:p>
            <a:pPr marL="0" indent="0">
              <a:buNone/>
            </a:pPr>
            <a:endParaRPr lang="en-US">
              <a:cs typeface="Arial"/>
            </a:endParaRPr>
          </a:p>
        </p:txBody>
      </p:sp>
    </p:spTree>
    <p:extLst>
      <p:ext uri="{BB962C8B-B14F-4D97-AF65-F5344CB8AC3E}">
        <p14:creationId xmlns:p14="http://schemas.microsoft.com/office/powerpoint/2010/main" val="341099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E455-0BCB-D9B8-10CB-77A0F090C1C7}"/>
              </a:ext>
            </a:extLst>
          </p:cNvPr>
          <p:cNvSpPr>
            <a:spLocks noGrp="1"/>
          </p:cNvSpPr>
          <p:nvPr>
            <p:ph type="title"/>
          </p:nvPr>
        </p:nvSpPr>
        <p:spPr/>
        <p:txBody>
          <a:bodyPr/>
          <a:lstStyle/>
          <a:p>
            <a:r>
              <a:rPr lang="en-US">
                <a:cs typeface="Arial"/>
              </a:rPr>
              <a:t>Solution</a:t>
            </a:r>
            <a:endParaRPr lang="en-US"/>
          </a:p>
        </p:txBody>
      </p:sp>
      <p:sp>
        <p:nvSpPr>
          <p:cNvPr id="3" name="Content Placeholder 2">
            <a:extLst>
              <a:ext uri="{FF2B5EF4-FFF2-40B4-BE49-F238E27FC236}">
                <a16:creationId xmlns:a16="http://schemas.microsoft.com/office/drawing/2014/main" id="{4919F0D9-9E12-102F-302E-D8B776AC3336}"/>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a:ea typeface="+mn-lt"/>
                <a:cs typeface="+mn-lt"/>
              </a:rPr>
              <a:t>Provide ideal cabin conditions to allow your pet to safely stay unattended in a vehicle.</a:t>
            </a:r>
          </a:p>
          <a:p>
            <a:pPr marL="0" indent="0">
              <a:buNone/>
            </a:pPr>
            <a:endParaRPr lang="en-US">
              <a:cs typeface="Arial"/>
            </a:endParaRPr>
          </a:p>
          <a:p>
            <a:pPr marL="0" indent="0">
              <a:buNone/>
            </a:pPr>
            <a:r>
              <a:rPr lang="en-US" b="1">
                <a:cs typeface="Arial"/>
              </a:rPr>
              <a:t>Features: </a:t>
            </a:r>
          </a:p>
          <a:p>
            <a:pPr marL="457200" indent="-457200"/>
            <a:r>
              <a:rPr lang="en-US">
                <a:cs typeface="Arial"/>
              </a:rPr>
              <a:t>Does not rely on the battery or motor of your vehicle</a:t>
            </a:r>
          </a:p>
          <a:p>
            <a:pPr marL="457200" indent="-457200"/>
            <a:r>
              <a:rPr lang="en-US">
                <a:cs typeface="Arial"/>
              </a:rPr>
              <a:t>Receive real time ambient and cabin temperature readings</a:t>
            </a:r>
          </a:p>
          <a:p>
            <a:pPr marL="457200" indent="-457200"/>
            <a:r>
              <a:rPr lang="en-US">
                <a:cs typeface="Arial"/>
              </a:rPr>
              <a:t>Set a desired cabin temperature through the Chilly dog phone application</a:t>
            </a:r>
          </a:p>
          <a:p>
            <a:pPr marL="457200" indent="-457200"/>
            <a:r>
              <a:rPr lang="en-US">
                <a:cs typeface="Arial"/>
              </a:rPr>
              <a:t>Receive alerts for low battery and extreme temperature conditions</a:t>
            </a:r>
          </a:p>
        </p:txBody>
      </p:sp>
    </p:spTree>
    <p:extLst>
      <p:ext uri="{BB962C8B-B14F-4D97-AF65-F5344CB8AC3E}">
        <p14:creationId xmlns:p14="http://schemas.microsoft.com/office/powerpoint/2010/main" val="154859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Integrated System Diagram</a:t>
            </a:r>
            <a:endParaRPr lang="en-US">
              <a:cs typeface="Arial"/>
            </a:endParaRPr>
          </a:p>
        </p:txBody>
      </p:sp>
      <p:pic>
        <p:nvPicPr>
          <p:cNvPr id="4" name="Picture 4" descr="Diagram&#10;&#10;Description automatically generated">
            <a:extLst>
              <a:ext uri="{FF2B5EF4-FFF2-40B4-BE49-F238E27FC236}">
                <a16:creationId xmlns:a16="http://schemas.microsoft.com/office/drawing/2014/main" id="{B48C0611-FC3D-6A4F-9281-9B727FC94D59}"/>
              </a:ext>
            </a:extLst>
          </p:cNvPr>
          <p:cNvPicPr>
            <a:picLocks noChangeAspect="1"/>
          </p:cNvPicPr>
          <p:nvPr/>
        </p:nvPicPr>
        <p:blipFill>
          <a:blip r:embed="rId3"/>
          <a:stretch>
            <a:fillRect/>
          </a:stretch>
        </p:blipFill>
        <p:spPr>
          <a:xfrm>
            <a:off x="1936246" y="1709463"/>
            <a:ext cx="5147849" cy="5150418"/>
          </a:xfrm>
          <a:prstGeom prst="rect">
            <a:avLst/>
          </a:prstGeom>
        </p:spPr>
      </p:pic>
      <p:cxnSp>
        <p:nvCxnSpPr>
          <p:cNvPr id="2" name="Straight Arrow Connector 1">
            <a:extLst>
              <a:ext uri="{FF2B5EF4-FFF2-40B4-BE49-F238E27FC236}">
                <a16:creationId xmlns:a16="http://schemas.microsoft.com/office/drawing/2014/main" id="{3C91347C-08E6-BC19-B118-946A76FC8961}"/>
              </a:ext>
            </a:extLst>
          </p:cNvPr>
          <p:cNvCxnSpPr/>
          <p:nvPr/>
        </p:nvCxnSpPr>
        <p:spPr>
          <a:xfrm>
            <a:off x="3003215" y="5997246"/>
            <a:ext cx="431101" cy="5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E01EF541-A5F2-06F0-0BC6-BAC941BEDAE8}"/>
              </a:ext>
            </a:extLst>
          </p:cNvPr>
          <p:cNvCxnSpPr>
            <a:cxnSpLocks/>
          </p:cNvCxnSpPr>
          <p:nvPr/>
        </p:nvCxnSpPr>
        <p:spPr>
          <a:xfrm flipH="1" flipV="1">
            <a:off x="2994514" y="6157698"/>
            <a:ext cx="443666" cy="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4813A70-1A05-51B3-5B42-BAE24B58589B}"/>
              </a:ext>
            </a:extLst>
          </p:cNvPr>
          <p:cNvSpPr txBox="1"/>
          <p:nvPr/>
        </p:nvSpPr>
        <p:spPr>
          <a:xfrm>
            <a:off x="3044778" y="5799576"/>
            <a:ext cx="444633"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
                <a:cs typeface="Arial"/>
              </a:rPr>
              <a:t>UART</a:t>
            </a:r>
          </a:p>
        </p:txBody>
      </p:sp>
    </p:spTree>
    <p:extLst>
      <p:ext uri="{BB962C8B-B14F-4D97-AF65-F5344CB8AC3E}">
        <p14:creationId xmlns:p14="http://schemas.microsoft.com/office/powerpoint/2010/main" val="1248451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B904-5CFD-88B7-2C4F-B91C7DE52D54}"/>
              </a:ext>
            </a:extLst>
          </p:cNvPr>
          <p:cNvSpPr>
            <a:spLocks noGrp="1"/>
          </p:cNvSpPr>
          <p:nvPr>
            <p:ph type="title"/>
          </p:nvPr>
        </p:nvSpPr>
        <p:spPr/>
        <p:txBody>
          <a:bodyPr/>
          <a:lstStyle/>
          <a:p>
            <a:r>
              <a:rPr lang="en-US">
                <a:cs typeface="Arial"/>
              </a:rPr>
              <a:t>Integrated System Design</a:t>
            </a:r>
            <a:endParaRPr lang="en-US"/>
          </a:p>
        </p:txBody>
      </p:sp>
      <p:pic>
        <p:nvPicPr>
          <p:cNvPr id="5" name="Picture 5" descr="A picture containing electronics&#10;&#10;Description automatically generated">
            <a:extLst>
              <a:ext uri="{FF2B5EF4-FFF2-40B4-BE49-F238E27FC236}">
                <a16:creationId xmlns:a16="http://schemas.microsoft.com/office/drawing/2014/main" id="{4EEFAB20-242F-7180-BA0C-5A30D75A1D5D}"/>
              </a:ext>
            </a:extLst>
          </p:cNvPr>
          <p:cNvPicPr>
            <a:picLocks noChangeAspect="1"/>
          </p:cNvPicPr>
          <p:nvPr/>
        </p:nvPicPr>
        <p:blipFill rotWithShape="1">
          <a:blip r:embed="rId2"/>
          <a:srcRect l="10735" r="9543" b="267"/>
          <a:stretch/>
        </p:blipFill>
        <p:spPr>
          <a:xfrm rot="5400000">
            <a:off x="139503" y="1865625"/>
            <a:ext cx="4984656" cy="4630629"/>
          </a:xfrm>
          <a:prstGeom prst="rect">
            <a:avLst/>
          </a:prstGeom>
        </p:spPr>
      </p:pic>
      <p:cxnSp>
        <p:nvCxnSpPr>
          <p:cNvPr id="8" name="Straight Arrow Connector 7">
            <a:extLst>
              <a:ext uri="{FF2B5EF4-FFF2-40B4-BE49-F238E27FC236}">
                <a16:creationId xmlns:a16="http://schemas.microsoft.com/office/drawing/2014/main" id="{ABFB6A38-2603-CE37-AF01-941493C25413}"/>
              </a:ext>
            </a:extLst>
          </p:cNvPr>
          <p:cNvCxnSpPr/>
          <p:nvPr/>
        </p:nvCxnSpPr>
        <p:spPr>
          <a:xfrm flipH="1" flipV="1">
            <a:off x="3663197" y="3117716"/>
            <a:ext cx="2412056" cy="76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7CBF4FE-55F2-30DA-B15A-B0BD7BF62585}"/>
              </a:ext>
            </a:extLst>
          </p:cNvPr>
          <p:cNvCxnSpPr>
            <a:cxnSpLocks/>
          </p:cNvCxnSpPr>
          <p:nvPr/>
        </p:nvCxnSpPr>
        <p:spPr>
          <a:xfrm flipH="1">
            <a:off x="3353005" y="4139539"/>
            <a:ext cx="2722247" cy="319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73C3B23-F2B8-4B00-5794-D11D08FD9086}"/>
              </a:ext>
            </a:extLst>
          </p:cNvPr>
          <p:cNvCxnSpPr>
            <a:cxnSpLocks/>
          </p:cNvCxnSpPr>
          <p:nvPr/>
        </p:nvCxnSpPr>
        <p:spPr>
          <a:xfrm flipH="1">
            <a:off x="2115992" y="2809708"/>
            <a:ext cx="3969155" cy="30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CBD3DAB-0E02-A87B-A39E-A3B28A5FAB87}"/>
              </a:ext>
            </a:extLst>
          </p:cNvPr>
          <p:cNvCxnSpPr>
            <a:cxnSpLocks/>
          </p:cNvCxnSpPr>
          <p:nvPr/>
        </p:nvCxnSpPr>
        <p:spPr>
          <a:xfrm flipH="1" flipV="1">
            <a:off x="2337460" y="3630607"/>
            <a:ext cx="3747688" cy="24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347538E-CF0C-F87F-EE20-44C494F8AF58}"/>
              </a:ext>
            </a:extLst>
          </p:cNvPr>
          <p:cNvSpPr txBox="1"/>
          <p:nvPr/>
        </p:nvSpPr>
        <p:spPr>
          <a:xfrm>
            <a:off x="6076207" y="2639187"/>
            <a:ext cx="30630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Modem and MCU</a:t>
            </a:r>
          </a:p>
          <a:p>
            <a:r>
              <a:rPr lang="en-US">
                <a:cs typeface="Arial"/>
              </a:rPr>
              <a:t>Solar Charge Controller</a:t>
            </a:r>
          </a:p>
          <a:p>
            <a:endParaRPr lang="en-US">
              <a:cs typeface="Arial"/>
            </a:endParaRPr>
          </a:p>
          <a:p>
            <a:r>
              <a:rPr lang="en-US">
                <a:cs typeface="Arial"/>
              </a:rPr>
              <a:t>PCB</a:t>
            </a:r>
          </a:p>
          <a:p>
            <a:endParaRPr lang="en-US">
              <a:cs typeface="Arial"/>
            </a:endParaRPr>
          </a:p>
          <a:p>
            <a:r>
              <a:rPr lang="en-US">
                <a:cs typeface="Arial"/>
              </a:rPr>
              <a:t>DC to DC Converter</a:t>
            </a:r>
          </a:p>
          <a:p>
            <a:endParaRPr lang="en-US">
              <a:cs typeface="Arial"/>
            </a:endParaRPr>
          </a:p>
          <a:p>
            <a:endParaRPr lang="en-US">
              <a:cs typeface="Arial"/>
            </a:endParaRPr>
          </a:p>
          <a:p>
            <a:r>
              <a:rPr lang="en-US">
                <a:cs typeface="Arial"/>
              </a:rPr>
              <a:t>Battery Lead</a:t>
            </a:r>
          </a:p>
          <a:p>
            <a:endParaRPr lang="en-US">
              <a:cs typeface="Arial"/>
            </a:endParaRPr>
          </a:p>
          <a:p>
            <a:endParaRPr lang="en-US">
              <a:cs typeface="Arial"/>
            </a:endParaRPr>
          </a:p>
          <a:p>
            <a:endParaRPr lang="en-US">
              <a:cs typeface="Arial"/>
            </a:endParaRPr>
          </a:p>
          <a:p>
            <a:r>
              <a:rPr lang="en-US">
                <a:cs typeface="Arial"/>
              </a:rPr>
              <a:t>Motors</a:t>
            </a:r>
          </a:p>
        </p:txBody>
      </p:sp>
      <p:cxnSp>
        <p:nvCxnSpPr>
          <p:cNvPr id="16" name="Straight Arrow Connector 15">
            <a:extLst>
              <a:ext uri="{FF2B5EF4-FFF2-40B4-BE49-F238E27FC236}">
                <a16:creationId xmlns:a16="http://schemas.microsoft.com/office/drawing/2014/main" id="{E9CB45C9-FBF8-DC90-9827-FE7A6D26F9C1}"/>
              </a:ext>
            </a:extLst>
          </p:cNvPr>
          <p:cNvCxnSpPr>
            <a:cxnSpLocks/>
          </p:cNvCxnSpPr>
          <p:nvPr/>
        </p:nvCxnSpPr>
        <p:spPr>
          <a:xfrm flipH="1" flipV="1">
            <a:off x="3725985" y="6122719"/>
            <a:ext cx="2369059" cy="10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A947DDC-53B5-1702-5FDE-4EADEF3E8724}"/>
              </a:ext>
            </a:extLst>
          </p:cNvPr>
          <p:cNvCxnSpPr>
            <a:cxnSpLocks/>
          </p:cNvCxnSpPr>
          <p:nvPr/>
        </p:nvCxnSpPr>
        <p:spPr>
          <a:xfrm flipH="1">
            <a:off x="4715595" y="5024729"/>
            <a:ext cx="1359657" cy="94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131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sp>
        <p:nvSpPr>
          <p:cNvPr id="4" name="TextBox 3">
            <a:extLst>
              <a:ext uri="{FF2B5EF4-FFF2-40B4-BE49-F238E27FC236}">
                <a16:creationId xmlns:a16="http://schemas.microsoft.com/office/drawing/2014/main" id="{934730E2-003E-74ED-EB40-D5FA80C8BC34}"/>
              </a:ext>
            </a:extLst>
          </p:cNvPr>
          <p:cNvSpPr txBox="1"/>
          <p:nvPr/>
        </p:nvSpPr>
        <p:spPr>
          <a:xfrm>
            <a:off x="1924049" y="5610225"/>
            <a:ext cx="647700" cy="342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6BF35A54-F346-7C32-C229-A19439C89496}"/>
              </a:ext>
            </a:extLst>
          </p:cNvPr>
          <p:cNvSpPr txBox="1"/>
          <p:nvPr/>
        </p:nvSpPr>
        <p:spPr>
          <a:xfrm>
            <a:off x="1219199" y="6019799"/>
            <a:ext cx="12025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8/28-9/23</a:t>
            </a:r>
            <a:endParaRPr lang="en-US"/>
          </a:p>
        </p:txBody>
      </p:sp>
      <p:sp>
        <p:nvSpPr>
          <p:cNvPr id="10" name="TextBox 9">
            <a:extLst>
              <a:ext uri="{FF2B5EF4-FFF2-40B4-BE49-F238E27FC236}">
                <a16:creationId xmlns:a16="http://schemas.microsoft.com/office/drawing/2014/main" id="{7516BD62-6CF8-D2C1-014F-CC7386975B8E}"/>
              </a:ext>
            </a:extLst>
          </p:cNvPr>
          <p:cNvSpPr txBox="1"/>
          <p:nvPr/>
        </p:nvSpPr>
        <p:spPr>
          <a:xfrm>
            <a:off x="2819399" y="6019799"/>
            <a:ext cx="1314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9/24-10/28</a:t>
            </a:r>
            <a:endParaRPr lang="en-US"/>
          </a:p>
        </p:txBody>
      </p:sp>
      <p:sp>
        <p:nvSpPr>
          <p:cNvPr id="12" name="TextBox 11">
            <a:extLst>
              <a:ext uri="{FF2B5EF4-FFF2-40B4-BE49-F238E27FC236}">
                <a16:creationId xmlns:a16="http://schemas.microsoft.com/office/drawing/2014/main" id="{99D2DAD6-4A3B-8C19-CE6C-847B9BC1265B}"/>
              </a:ext>
            </a:extLst>
          </p:cNvPr>
          <p:cNvSpPr txBox="1"/>
          <p:nvPr/>
        </p:nvSpPr>
        <p:spPr>
          <a:xfrm>
            <a:off x="4457699" y="6019799"/>
            <a:ext cx="1447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10/29-11/30</a:t>
            </a:r>
            <a:endParaRPr lang="en-US"/>
          </a:p>
        </p:txBody>
      </p:sp>
      <p:sp>
        <p:nvSpPr>
          <p:cNvPr id="13" name="TextBox 12">
            <a:extLst>
              <a:ext uri="{FF2B5EF4-FFF2-40B4-BE49-F238E27FC236}">
                <a16:creationId xmlns:a16="http://schemas.microsoft.com/office/drawing/2014/main" id="{D93F0E7A-6E79-9FD8-703C-14FA98DC4DB1}"/>
              </a:ext>
            </a:extLst>
          </p:cNvPr>
          <p:cNvSpPr txBox="1"/>
          <p:nvPr/>
        </p:nvSpPr>
        <p:spPr>
          <a:xfrm>
            <a:off x="6105524" y="6019799"/>
            <a:ext cx="1171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12/1-12/2</a:t>
            </a:r>
            <a:endParaRPr lang="en-US"/>
          </a:p>
        </p:txBody>
      </p:sp>
      <p:pic>
        <p:nvPicPr>
          <p:cNvPr id="3" name="Picture 5" descr="Diagram&#10;&#10;Description automatically generated">
            <a:extLst>
              <a:ext uri="{FF2B5EF4-FFF2-40B4-BE49-F238E27FC236}">
                <a16:creationId xmlns:a16="http://schemas.microsoft.com/office/drawing/2014/main" id="{4DB57A3C-B059-7689-7D91-BE4811731BDF}"/>
              </a:ext>
            </a:extLst>
          </p:cNvPr>
          <p:cNvPicPr>
            <a:picLocks noChangeAspect="1"/>
          </p:cNvPicPr>
          <p:nvPr/>
        </p:nvPicPr>
        <p:blipFill>
          <a:blip r:embed="rId3"/>
          <a:stretch>
            <a:fillRect/>
          </a:stretch>
        </p:blipFill>
        <p:spPr>
          <a:xfrm>
            <a:off x="1349001" y="1818760"/>
            <a:ext cx="6124393" cy="4063605"/>
          </a:xfrm>
          <a:prstGeom prst="rect">
            <a:avLst/>
          </a:prstGeom>
        </p:spPr>
      </p:pic>
    </p:spTree>
    <p:extLst>
      <p:ext uri="{BB962C8B-B14F-4D97-AF65-F5344CB8AC3E}">
        <p14:creationId xmlns:p14="http://schemas.microsoft.com/office/powerpoint/2010/main" val="293816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Grant Franklin</a:t>
            </a:r>
            <a:endParaRPr lang="en-US">
              <a:cs typeface="Arial"/>
            </a:endParaRPr>
          </a:p>
        </p:txBody>
      </p:sp>
      <p:graphicFrame>
        <p:nvGraphicFramePr>
          <p:cNvPr id="83" name="Google Shape;83;p5"/>
          <p:cNvGraphicFramePr/>
          <p:nvPr>
            <p:extLst>
              <p:ext uri="{D42A27DB-BD31-4B8C-83A1-F6EECF244321}">
                <p14:modId xmlns:p14="http://schemas.microsoft.com/office/powerpoint/2010/main" val="505758162"/>
              </p:ext>
            </p:extLst>
          </p:nvPr>
        </p:nvGraphicFramePr>
        <p:xfrm>
          <a:off x="396304" y="1952524"/>
          <a:ext cx="8062382" cy="4800466"/>
        </p:xfrm>
        <a:graphic>
          <a:graphicData uri="http://schemas.openxmlformats.org/drawingml/2006/table">
            <a:tbl>
              <a:tblPr>
                <a:noFill/>
              </a:tblPr>
              <a:tblGrid>
                <a:gridCol w="4050743">
                  <a:extLst>
                    <a:ext uri="{9D8B030D-6E8A-4147-A177-3AD203B41FA5}">
                      <a16:colId xmlns:a16="http://schemas.microsoft.com/office/drawing/2014/main" val="20000"/>
                    </a:ext>
                  </a:extLst>
                </a:gridCol>
                <a:gridCol w="4011639">
                  <a:extLst>
                    <a:ext uri="{9D8B030D-6E8A-4147-A177-3AD203B41FA5}">
                      <a16:colId xmlns:a16="http://schemas.microsoft.com/office/drawing/2014/main" val="20001"/>
                    </a:ext>
                  </a:extLst>
                </a:gridCol>
              </a:tblGrid>
              <a:tr h="879314">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a:t>
                      </a:r>
                      <a:endParaRPr lang="en-US" sz="1800">
                        <a:solidFill>
                          <a:srgbClr val="FF0000"/>
                        </a:solidFill>
                      </a:endParaRPr>
                    </a:p>
                    <a:p>
                      <a:pPr marL="0" marR="0" lvl="0" indent="0" algn="l">
                        <a:spcBef>
                          <a:spcPts val="0"/>
                        </a:spcBef>
                        <a:spcAft>
                          <a:spcPts val="0"/>
                        </a:spcAft>
                        <a:buNone/>
                      </a:pPr>
                      <a:r>
                        <a:rPr lang="en-US" sz="1800" u="none" strike="noStrike" cap="none" baseline="0"/>
                        <a:t>update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16</a:t>
                      </a:r>
                      <a:r>
                        <a:rPr lang="en-US" sz="1800">
                          <a:solidFill>
                            <a:srgbClr val="FF0000"/>
                          </a:solidFill>
                        </a:rPr>
                        <a:t> </a:t>
                      </a:r>
                      <a:r>
                        <a:rPr lang="en-US" sz="1800" u="none" strike="noStrike" cap="none" err="1">
                          <a:solidFill>
                            <a:srgbClr val="FF0000"/>
                          </a:solidFill>
                        </a:rPr>
                        <a:t>hrs</a:t>
                      </a:r>
                      <a:r>
                        <a:rPr lang="en-US" sz="1800" u="none" strike="noStrike" cap="none">
                          <a:solidFill>
                            <a:srgbClr val="FF0000"/>
                          </a:solidFill>
                        </a:rPr>
                        <a:t> of effort</a:t>
                      </a:r>
                      <a:endParaRPr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886006">
                <a:tc>
                  <a:txBody>
                    <a:bodyPr/>
                    <a:lstStyle/>
                    <a:p>
                      <a:pPr marL="285750" marR="0" lvl="0" indent="-285750" algn="l" rtl="0">
                        <a:spcBef>
                          <a:spcPts val="0"/>
                        </a:spcBef>
                        <a:spcAft>
                          <a:spcPts val="0"/>
                        </a:spcAft>
                        <a:buFont typeface="Arial"/>
                        <a:buChar char="•"/>
                      </a:pPr>
                      <a:r>
                        <a:rPr lang="en-US" sz="1300"/>
                        <a:t>Validated buck regulator circuit integration with real loads and power supply input</a:t>
                      </a:r>
                    </a:p>
                    <a:p>
                      <a:pPr marL="285750" marR="0" lvl="0" indent="-285750" algn="l">
                        <a:spcBef>
                          <a:spcPts val="0"/>
                        </a:spcBef>
                        <a:spcAft>
                          <a:spcPts val="0"/>
                        </a:spcAft>
                        <a:buFont typeface="Arial"/>
                        <a:buChar char="•"/>
                      </a:pPr>
                      <a:r>
                        <a:rPr lang="en-US" sz="1300"/>
                        <a:t>Retested battery life voltage divider on final PCB</a:t>
                      </a:r>
                    </a:p>
                    <a:p>
                      <a:pPr marL="285750" marR="0" lvl="0" indent="-285750" algn="l">
                        <a:spcBef>
                          <a:spcPts val="0"/>
                        </a:spcBef>
                        <a:spcAft>
                          <a:spcPts val="0"/>
                        </a:spcAft>
                        <a:buFont typeface="Arial"/>
                        <a:buChar char="•"/>
                      </a:pPr>
                      <a:r>
                        <a:rPr lang="en-US" sz="1300"/>
                        <a:t>Finished creating all connections for power supply to fully integrate with other subsystems</a:t>
                      </a:r>
                    </a:p>
                    <a:p>
                      <a:pPr marL="285750" marR="0" lvl="0" indent="-285750" algn="l">
                        <a:spcBef>
                          <a:spcPts val="0"/>
                        </a:spcBef>
                        <a:spcAft>
                          <a:spcPts val="0"/>
                        </a:spcAft>
                        <a:buFont typeface="Arial"/>
                        <a:buChar char="•"/>
                      </a:pPr>
                      <a:r>
                        <a:rPr lang="en-US" sz="1300"/>
                        <a:t>Conducted line/load tests for buck regulator circuits on final PCB</a:t>
                      </a:r>
                    </a:p>
                    <a:p>
                      <a:pPr marL="285750" marR="0" lvl="0" indent="-285750" algn="l">
                        <a:spcBef>
                          <a:spcPts val="0"/>
                        </a:spcBef>
                        <a:spcAft>
                          <a:spcPts val="0"/>
                        </a:spcAft>
                        <a:buFont typeface="Arial"/>
                        <a:buChar char="•"/>
                      </a:pPr>
                      <a:r>
                        <a:rPr lang="en-US" sz="1300"/>
                        <a:t>Validated correct 12V battery output with electronic load</a:t>
                      </a:r>
                    </a:p>
                    <a:p>
                      <a:pPr marL="285750" marR="0" lvl="0" indent="-285750" algn="l">
                        <a:spcBef>
                          <a:spcPts val="0"/>
                        </a:spcBef>
                        <a:spcAft>
                          <a:spcPts val="0"/>
                        </a:spcAft>
                        <a:buFont typeface="Arial"/>
                        <a:buChar char="•"/>
                      </a:pPr>
                      <a:r>
                        <a:rPr lang="en-US" sz="1300" b="0" i="0" u="none" strike="noStrike" noProof="0">
                          <a:latin typeface="Arial"/>
                        </a:rPr>
                        <a:t>Validated battery life voltage divider to MCU sends and receives the correct voltage for various power supply voltages</a:t>
                      </a:r>
                    </a:p>
                    <a:p>
                      <a:pPr marL="285750" marR="0" lvl="0" indent="-285750" algn="l">
                        <a:spcBef>
                          <a:spcPts val="0"/>
                        </a:spcBef>
                        <a:spcAft>
                          <a:spcPts val="0"/>
                        </a:spcAft>
                        <a:buClr>
                          <a:srgbClr val="000000"/>
                        </a:buClr>
                        <a:buFont typeface="Arial,Sans-Serif"/>
                        <a:buChar char="•"/>
                      </a:pPr>
                      <a:r>
                        <a:rPr lang="en-US" sz="1300" b="0" i="0" u="none" strike="noStrike" noProof="0">
                          <a:latin typeface="Arial"/>
                        </a:rPr>
                        <a:t>Validated battery life voltage divider to MCU sends and receives correct voltage of 12V battery input</a:t>
                      </a:r>
                      <a:endParaRPr lang="en-US" sz="1300" b="0" i="0" u="none" strike="noStrike" noProof="0"/>
                    </a:p>
                    <a:p>
                      <a:pPr marL="285750" marR="0" lvl="0" indent="-285750" algn="l">
                        <a:spcBef>
                          <a:spcPts val="0"/>
                        </a:spcBef>
                        <a:spcAft>
                          <a:spcPts val="0"/>
                        </a:spcAft>
                        <a:buClr>
                          <a:srgbClr val="000000"/>
                        </a:buClr>
                        <a:buFont typeface="Arial,Sans-Serif"/>
                        <a:buChar char="•"/>
                      </a:pPr>
                      <a:r>
                        <a:rPr lang="en-US" sz="1300" b="0" i="0" u="none" strike="noStrike" noProof="0">
                          <a:latin typeface="Arial"/>
                        </a:rPr>
                        <a:t>Validated that buck regulator circuits have correct outputs with 12V battery input</a:t>
                      </a:r>
                    </a:p>
                    <a:p>
                      <a:pPr marL="285750" marR="0" lvl="0" indent="-285750" algn="l">
                        <a:spcBef>
                          <a:spcPts val="0"/>
                        </a:spcBef>
                        <a:spcAft>
                          <a:spcPts val="0"/>
                        </a:spcAft>
                        <a:buClr>
                          <a:srgbClr val="000000"/>
                        </a:buClr>
                        <a:buFont typeface="Arial,Sans-Serif"/>
                        <a:buChar char="•"/>
                      </a:pPr>
                      <a:r>
                        <a:rPr lang="en-US" sz="1300" b="0" i="0" u="none" strike="noStrike" noProof="0"/>
                        <a:t>Validated that all circuits work simultaneously while connected to 12V battery</a:t>
                      </a:r>
                      <a:endParaRPr lang="en-US" sz="1300" b="0" i="0" u="none" strike="noStrike" noProof="0">
                        <a:latin typeface="Arial"/>
                      </a:endParaRP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spcBef>
                          <a:spcPts val="0"/>
                        </a:spcBef>
                        <a:spcAft>
                          <a:spcPts val="0"/>
                        </a:spcAft>
                        <a:buFont typeface="Arial"/>
                        <a:buChar char="•"/>
                      </a:pPr>
                      <a:r>
                        <a:rPr lang="en-US" sz="1500" baseline="0"/>
                        <a:t>Continue testing loads while powered by 12V battery</a:t>
                      </a:r>
                      <a:endParaRPr lang="en-US" sz="1500"/>
                    </a:p>
                    <a:p>
                      <a:pPr marL="285750" marR="0" lvl="0" indent="-285750" algn="l">
                        <a:spcBef>
                          <a:spcPts val="0"/>
                        </a:spcBef>
                        <a:spcAft>
                          <a:spcPts val="0"/>
                        </a:spcAft>
                        <a:buFont typeface="Arial"/>
                        <a:buChar char="•"/>
                      </a:pPr>
                      <a:r>
                        <a:rPr lang="en-US" sz="1500" baseline="0"/>
                        <a:t>Begin testing scenarios of system</a:t>
                      </a:r>
                    </a:p>
                    <a:p>
                      <a:pPr marL="285750" marR="0" lvl="0" indent="-285750" algn="l">
                        <a:spcBef>
                          <a:spcPts val="0"/>
                        </a:spcBef>
                        <a:spcAft>
                          <a:spcPts val="0"/>
                        </a:spcAft>
                        <a:buFont typeface="Arial"/>
                        <a:buChar char="•"/>
                      </a:pPr>
                      <a:r>
                        <a:rPr lang="en-US" sz="1500" baseline="0"/>
                        <a:t>Help redesign final design of enclosure </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Grant Franklin</a:t>
            </a:r>
          </a:p>
        </p:txBody>
      </p:sp>
      <p:pic>
        <p:nvPicPr>
          <p:cNvPr id="3" name="Picture 3" descr="Diagram&#10;&#10;Description automatically generated">
            <a:extLst>
              <a:ext uri="{FF2B5EF4-FFF2-40B4-BE49-F238E27FC236}">
                <a16:creationId xmlns:a16="http://schemas.microsoft.com/office/drawing/2014/main" id="{C6D19B7B-54FF-68FC-67B3-ED265E13B109}"/>
              </a:ext>
            </a:extLst>
          </p:cNvPr>
          <p:cNvPicPr>
            <a:picLocks noChangeAspect="1"/>
          </p:cNvPicPr>
          <p:nvPr/>
        </p:nvPicPr>
        <p:blipFill>
          <a:blip r:embed="rId3"/>
          <a:stretch>
            <a:fillRect/>
          </a:stretch>
        </p:blipFill>
        <p:spPr>
          <a:xfrm>
            <a:off x="703282" y="2032193"/>
            <a:ext cx="2609146" cy="4114800"/>
          </a:xfrm>
          <a:prstGeom prst="rect">
            <a:avLst/>
          </a:prstGeom>
        </p:spPr>
      </p:pic>
      <p:pic>
        <p:nvPicPr>
          <p:cNvPr id="8" name="Picture 8" descr="Chart, scatter chart&#10;&#10;Description automatically generated">
            <a:extLst>
              <a:ext uri="{FF2B5EF4-FFF2-40B4-BE49-F238E27FC236}">
                <a16:creationId xmlns:a16="http://schemas.microsoft.com/office/drawing/2014/main" id="{FD31942E-303B-8873-9222-FEA31823A25F}"/>
              </a:ext>
            </a:extLst>
          </p:cNvPr>
          <p:cNvPicPr>
            <a:picLocks noChangeAspect="1"/>
          </p:cNvPicPr>
          <p:nvPr/>
        </p:nvPicPr>
        <p:blipFill>
          <a:blip r:embed="rId4"/>
          <a:stretch>
            <a:fillRect/>
          </a:stretch>
        </p:blipFill>
        <p:spPr>
          <a:xfrm>
            <a:off x="3721920" y="2031914"/>
            <a:ext cx="5063968" cy="2750713"/>
          </a:xfrm>
          <a:prstGeom prst="rect">
            <a:avLst/>
          </a:prstGeom>
        </p:spPr>
      </p:pic>
      <p:sp>
        <p:nvSpPr>
          <p:cNvPr id="9" name="TextBox 8">
            <a:extLst>
              <a:ext uri="{FF2B5EF4-FFF2-40B4-BE49-F238E27FC236}">
                <a16:creationId xmlns:a16="http://schemas.microsoft.com/office/drawing/2014/main" id="{DEE97514-19F5-F631-A03E-C95101184904}"/>
              </a:ext>
            </a:extLst>
          </p:cNvPr>
          <p:cNvSpPr txBox="1"/>
          <p:nvPr/>
        </p:nvSpPr>
        <p:spPr>
          <a:xfrm>
            <a:off x="4337316" y="4884912"/>
            <a:ext cx="48849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Arial"/>
              </a:rPr>
              <a:t>Max Current Draw: 9.55A</a:t>
            </a:r>
          </a:p>
          <a:p>
            <a:pPr marL="285750" indent="-285750">
              <a:buFont typeface="Arial"/>
              <a:buChar char="•"/>
            </a:pPr>
            <a:r>
              <a:rPr lang="en-US">
                <a:cs typeface="Arial"/>
              </a:rPr>
              <a:t>Nominal Current Draw: 8.4A</a:t>
            </a:r>
          </a:p>
          <a:p>
            <a:pPr marL="285750" indent="-285750">
              <a:buFont typeface="Arial"/>
              <a:buChar char="•"/>
            </a:pPr>
            <a:r>
              <a:rPr lang="en-US">
                <a:cs typeface="Arial"/>
              </a:rPr>
              <a:t>Battery voltage will be stepped down by ~0.8V at full operation</a:t>
            </a:r>
          </a:p>
        </p:txBody>
      </p:sp>
      <p:sp>
        <p:nvSpPr>
          <p:cNvPr id="10" name="TextBox 9">
            <a:extLst>
              <a:ext uri="{FF2B5EF4-FFF2-40B4-BE49-F238E27FC236}">
                <a16:creationId xmlns:a16="http://schemas.microsoft.com/office/drawing/2014/main" id="{D99F7038-30C8-2DF0-3D83-1E0B63FE9B8F}"/>
              </a:ext>
            </a:extLst>
          </p:cNvPr>
          <p:cNvSpPr txBox="1"/>
          <p:nvPr/>
        </p:nvSpPr>
        <p:spPr>
          <a:xfrm>
            <a:off x="78228" y="6258251"/>
            <a:ext cx="3450730" cy="512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2898085F-D90C-AFA7-43A4-9A619D1393BC}"/>
              </a:ext>
            </a:extLst>
          </p:cNvPr>
          <p:cNvSpPr txBox="1"/>
          <p:nvPr/>
        </p:nvSpPr>
        <p:spPr>
          <a:xfrm>
            <a:off x="78227" y="6197407"/>
            <a:ext cx="4493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Full system being powered simultaneously by 12V battery</a:t>
            </a:r>
            <a:endParaRPr lang="en-US"/>
          </a:p>
        </p:txBody>
      </p:sp>
    </p:spTree>
    <p:extLst>
      <p:ext uri="{BB962C8B-B14F-4D97-AF65-F5344CB8AC3E}">
        <p14:creationId xmlns:p14="http://schemas.microsoft.com/office/powerpoint/2010/main" val="374179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Grant Franklin</a:t>
            </a:r>
          </a:p>
        </p:txBody>
      </p:sp>
      <p:pic>
        <p:nvPicPr>
          <p:cNvPr id="5" name="Picture 5" descr="Chart, scatter chart&#10;&#10;Description automatically generated">
            <a:extLst>
              <a:ext uri="{FF2B5EF4-FFF2-40B4-BE49-F238E27FC236}">
                <a16:creationId xmlns:a16="http://schemas.microsoft.com/office/drawing/2014/main" id="{6CF8CA98-8D8C-9069-B232-B559CDBC7050}"/>
              </a:ext>
            </a:extLst>
          </p:cNvPr>
          <p:cNvPicPr>
            <a:picLocks noChangeAspect="1"/>
          </p:cNvPicPr>
          <p:nvPr/>
        </p:nvPicPr>
        <p:blipFill>
          <a:blip r:embed="rId3"/>
          <a:stretch>
            <a:fillRect/>
          </a:stretch>
        </p:blipFill>
        <p:spPr>
          <a:xfrm>
            <a:off x="358111" y="2167584"/>
            <a:ext cx="3925314" cy="2244688"/>
          </a:xfrm>
          <a:prstGeom prst="rect">
            <a:avLst/>
          </a:prstGeom>
        </p:spPr>
      </p:pic>
      <p:pic>
        <p:nvPicPr>
          <p:cNvPr id="7" name="Picture 7" descr="Chart, line chart&#10;&#10;Description automatically generated">
            <a:extLst>
              <a:ext uri="{FF2B5EF4-FFF2-40B4-BE49-F238E27FC236}">
                <a16:creationId xmlns:a16="http://schemas.microsoft.com/office/drawing/2014/main" id="{F5BBC6EA-C9E8-AF05-00CE-CF5EACCCBEE1}"/>
              </a:ext>
            </a:extLst>
          </p:cNvPr>
          <p:cNvPicPr>
            <a:picLocks noChangeAspect="1"/>
          </p:cNvPicPr>
          <p:nvPr/>
        </p:nvPicPr>
        <p:blipFill>
          <a:blip r:embed="rId4"/>
          <a:stretch>
            <a:fillRect/>
          </a:stretch>
        </p:blipFill>
        <p:spPr>
          <a:xfrm>
            <a:off x="4599814" y="2093182"/>
            <a:ext cx="3925314" cy="2332648"/>
          </a:xfrm>
          <a:prstGeom prst="rect">
            <a:avLst/>
          </a:prstGeom>
        </p:spPr>
      </p:pic>
      <p:sp>
        <p:nvSpPr>
          <p:cNvPr id="8" name="TextBox 7">
            <a:extLst>
              <a:ext uri="{FF2B5EF4-FFF2-40B4-BE49-F238E27FC236}">
                <a16:creationId xmlns:a16="http://schemas.microsoft.com/office/drawing/2014/main" id="{8C9A765C-D07C-85D7-98AD-5AF15AE09DB6}"/>
              </a:ext>
            </a:extLst>
          </p:cNvPr>
          <p:cNvSpPr txBox="1"/>
          <p:nvPr/>
        </p:nvSpPr>
        <p:spPr>
          <a:xfrm>
            <a:off x="478061" y="4432927"/>
            <a:ext cx="384187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At max current, voltage is still at an acceptable value for USB output</a:t>
            </a:r>
          </a:p>
          <a:p>
            <a:pPr marL="742950" lvl="1" indent="-285750">
              <a:buFont typeface="Arial" panose="020B0604020202020204" pitchFamily="34" charset="0"/>
              <a:buChar char="•"/>
            </a:pPr>
            <a:r>
              <a:rPr lang="en-US">
                <a:cs typeface="Arial"/>
              </a:rPr>
              <a:t>It is also stepped up within the cable to 9V for the Arduino for extra regulation</a:t>
            </a:r>
          </a:p>
        </p:txBody>
      </p:sp>
      <p:sp>
        <p:nvSpPr>
          <p:cNvPr id="9" name="TextBox 8">
            <a:extLst>
              <a:ext uri="{FF2B5EF4-FFF2-40B4-BE49-F238E27FC236}">
                <a16:creationId xmlns:a16="http://schemas.microsoft.com/office/drawing/2014/main" id="{A35A7C64-51C5-73D4-C07A-A2912B76BE81}"/>
              </a:ext>
            </a:extLst>
          </p:cNvPr>
          <p:cNvSpPr txBox="1"/>
          <p:nvPr/>
        </p:nvSpPr>
        <p:spPr>
          <a:xfrm>
            <a:off x="4641536" y="4519847"/>
            <a:ext cx="38418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Arial"/>
              </a:rPr>
              <a:t>At max current, voltage decreases a very small amount with varying input voltages</a:t>
            </a:r>
          </a:p>
        </p:txBody>
      </p:sp>
    </p:spTree>
    <p:extLst>
      <p:ext uri="{BB962C8B-B14F-4D97-AF65-F5344CB8AC3E}">
        <p14:creationId xmlns:p14="http://schemas.microsoft.com/office/powerpoint/2010/main" val="975884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C7BCDF56222A47BE07F4E079CE7EB0" ma:contentTypeVersion="13" ma:contentTypeDescription="Create a new document." ma:contentTypeScope="" ma:versionID="be0cf19d6808ca5673754fe479325aab">
  <xsd:schema xmlns:xsd="http://www.w3.org/2001/XMLSchema" xmlns:xs="http://www.w3.org/2001/XMLSchema" xmlns:p="http://schemas.microsoft.com/office/2006/metadata/properties" xmlns:ns2="839ca9a9-ca33-4343-9dbd-05d07bcc6d4d" xmlns:ns3="45a329ca-748f-47a6-a917-d8560393942b" targetNamespace="http://schemas.microsoft.com/office/2006/metadata/properties" ma:root="true" ma:fieldsID="ddf85cfe17e798d72b1d41a20a5bf57d" ns2:_="" ns3:_="">
    <xsd:import namespace="839ca9a9-ca33-4343-9dbd-05d07bcc6d4d"/>
    <xsd:import namespace="45a329ca-748f-47a6-a917-d85603939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ca9a9-ca33-4343-9dbd-05d07bcc6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a329ca-748f-47a6-a917-d856039394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EEA91C-9113-4E7D-836D-ED9676B64853}"/>
</file>

<file path=customXml/itemProps2.xml><?xml version="1.0" encoding="utf-8"?>
<ds:datastoreItem xmlns:ds="http://schemas.openxmlformats.org/officeDocument/2006/customXml" ds:itemID="{A1E3CE29-8814-4F6B-A087-A03D230B8BA0}">
  <ds:schemaRefs>
    <ds:schemaRef ds:uri="http://schemas.microsoft.com/sharepoint/v3/contenttype/forms"/>
  </ds:schemaRefs>
</ds:datastoreItem>
</file>

<file path=customXml/itemProps3.xml><?xml version="1.0" encoding="utf-8"?>
<ds:datastoreItem xmlns:ds="http://schemas.openxmlformats.org/officeDocument/2006/customXml" ds:itemID="{D4D0DF99-CCB5-4677-B3EC-CD25656AF73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19</Slides>
  <Notes>18</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Team 31: Chilly Dog Bi-Weekly Update 5 Martin Rennaker Grant Franklin Yarentzy Magallanes Sponsor: Rohith Kumar TA: Rohith Kumar </vt:lpstr>
      <vt:lpstr>Project Overview</vt:lpstr>
      <vt:lpstr>Solution</vt:lpstr>
      <vt:lpstr>Integrated System Diagram</vt:lpstr>
      <vt:lpstr>Integrated System Design</vt:lpstr>
      <vt:lpstr>Project Timeline</vt:lpstr>
      <vt:lpstr>Grant Franklin</vt:lpstr>
      <vt:lpstr>Grant Franklin</vt:lpstr>
      <vt:lpstr>Grant Franklin</vt:lpstr>
      <vt:lpstr>Grant Franklin</vt:lpstr>
      <vt:lpstr>Yarentzy Magallanes</vt:lpstr>
      <vt:lpstr>Motor Enclosure</vt:lpstr>
      <vt:lpstr>Motor Enclosure</vt:lpstr>
      <vt:lpstr>Yarentzy Magallanes</vt:lpstr>
      <vt:lpstr>Martin Rennaker</vt:lpstr>
      <vt:lpstr>Modem Connection</vt:lpstr>
      <vt:lpstr>Execution Plan </vt:lpstr>
      <vt:lpstr>Validation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revision>1</cp:revision>
  <dcterms:created xsi:type="dcterms:W3CDTF">2013-06-18T16:37:55Z</dcterms:created>
  <dcterms:modified xsi:type="dcterms:W3CDTF">2022-10-24T21:00:05Z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0x01010003C7BCDF56222A47BE07F4E079CE7EB0</vt:lpwstr>
  </property>
</Properties>
</file>